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3.xml" ContentType="application/vnd.ms-office.activeX+xml"/>
  <Override PartName="/ppt/activeX/activeX51.xml" ContentType="application/vnd.ms-office.activeX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activeX/activeX11.xml" ContentType="application/vnd.ms-office.activeX+xml"/>
  <Override PartName="/ppt/activeX/activeX22.xml" ContentType="application/vnd.ms-office.activeX+xml"/>
  <Override PartName="/ppt/activeX/activeX40.xml" ContentType="application/vnd.ms-office.activeX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activeX/activeX38.xml" ContentType="application/vnd.ms-office.activeX+xml"/>
  <Override PartName="/ppt/activeX/activeX49.xml" ContentType="application/vnd.ms-office.activeX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notesSlides/notesSlide5.xml" ContentType="application/vnd.openxmlformats-officedocument.presentationml.notesSlide+xml"/>
  <Override PartName="/ppt/activeX/activeX18.xml" ContentType="application/vnd.ms-office.activeX+xml"/>
  <Override PartName="/ppt/activeX/activeX27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notesSlides/notesSlide19.xml" ContentType="application/vnd.openxmlformats-officedocument.presentationml.notesSlide+xml"/>
  <Override PartName="/ppt/activeX/activeX4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notesSlides/notesSlide17.xml" ContentType="application/vnd.openxmlformats-officedocument.presentationml.notesSlide+xml"/>
  <Override PartName="/ppt/activeX/activeX41.xml" ContentType="application/vnd.ms-office.activeX+xml"/>
  <Override PartName="/ppt/activeX/activeX50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activeX/activeX8.xml" ContentType="application/vnd.ms-office.activeX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activeX/activeX39.xml" ContentType="application/vnd.ms-office.activeX+xml"/>
  <Override PartName="/ppt/activeX/activeX48.xml" ContentType="application/vnd.ms-office.activeX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activeX/activeX13.xml" ContentType="application/vnd.ms-office.activeX+xml"/>
  <Override PartName="/ppt/activeX/activeX24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activeX/activeX31.xml" ContentType="application/vnd.ms-office.activeX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activeX/activeX20.xml" ContentType="application/vnd.ms-office.activeX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activeX/activeX9.xml" ContentType="application/vnd.ms-office.activeX+xml"/>
  <Override PartName="/ppt/notesSlides/notesSlide10.xml" ContentType="application/vnd.openxmlformats-officedocument.presentationml.notesSlide+xml"/>
  <Override PartName="/ppt/activeX/activeX29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9"/>
  </p:notesMasterIdLst>
  <p:sldIdLst>
    <p:sldId id="256" r:id="rId2"/>
    <p:sldId id="257" r:id="rId3"/>
    <p:sldId id="258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0" autoAdjust="0"/>
    <p:restoredTop sz="94660"/>
  </p:normalViewPr>
  <p:slideViewPr>
    <p:cSldViewPr>
      <p:cViewPr>
        <p:scale>
          <a:sx n="50" d="100"/>
          <a:sy n="50" d="100"/>
        </p:scale>
        <p:origin x="-174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80FEB4-CC8B-43B7-AAFE-752DD723487F}" type="datetimeFigureOut">
              <a:rPr lang="en-US"/>
              <a:pPr>
                <a:defRPr/>
              </a:pPr>
              <a:t>7/26/2012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3B4F93-DBAB-4971-8ACB-583C8EC00D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FD4AB0-C0DB-40B0-A699-5AFE0C3ABB7A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B24F38-7118-4DD9-8D2D-7E391A27014D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96BB5A-7ED6-48BD-BAD1-223267583897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CA59C2-99F9-4227-A9BD-B5C1B1920F4D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82EA21-55A8-4CEE-A1B5-8380644D7FCE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80F033-C627-4DEC-9D11-207A7C3C9BD3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A03A3E-27C6-4BCB-9762-59411002F43B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8703B6-565C-4E43-8AC5-75C03504D861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EEF193-886A-4010-932A-7B58A4DB8769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14D701-B870-453D-A102-AB8C815118F2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20E47E-6596-4C4E-AAE5-8671D0D79A46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06FF58-2B4D-48A1-8E1F-CA01231D251A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4B45C-4616-4BDF-BA88-D6D7473F9747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3511DC-257A-42DB-B6C0-7909C5189BBD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01D9E7-8C8B-4E3B-8A68-D6A188292771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3F39BE-6FE1-4BBF-8291-F0808C380DE9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9643B8-8EE5-41B7-BFA7-DBAFB7FD3A5C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9C1F16-A2D6-4CF1-9E51-3048441F808D}" type="slidenum">
              <a:rPr lang="en-GB" smtClean="0"/>
              <a:pPr/>
              <a:t>25</a:t>
            </a:fld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FC44BE-DCE0-4375-AB0B-A2D4D19A7299}" type="slidenum">
              <a:rPr lang="en-GB" smtClean="0"/>
              <a:pPr/>
              <a:t>26</a:t>
            </a:fld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CC6B3B-5AEF-48E1-9B82-A76DE75EB834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69D880-8A97-40A4-B3C4-F2A253C7EAFF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E8E092-DEF8-4B13-8C4E-BEB47E1B8F15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A1BBF5-01FA-4475-8049-0A4FEA914E75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032E52-8ED5-4CC3-8070-CFDA27AC89ED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F8ADD-3DF6-4D30-83CB-583D76B46B10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F3BCDD-9365-4018-85E6-E11C3D3ACC4D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3E4C7B-961E-4FE0-AC04-F6EDD3CDD1A9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AA004C3F-7EA0-4DA1-A0BD-8976BF881C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623B5-6340-40C1-BCFF-32DA941480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DE99-D7E0-442B-902E-761C9F9167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A0442-201E-47D8-BCC7-ED1509FF1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8D281-8B32-42F1-A6C3-0073F9CE7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187B0-1E71-442D-BB5F-4572A7F307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578B1-9810-445A-8ECA-F8FF1DA14E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77DBE-0BBA-429A-844D-1ACE076F6A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ED211-27C8-497A-ABA0-0F4E1728D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780D-1F9D-46C0-B790-DC4BB60994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4C3CD-F3D0-4923-81D9-BF9A4B7AF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0B582-2F69-44FF-BE86-8973A10D7F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3B1CEA43-5480-4B6E-BB23-BDC16EBCD8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94" r:id="rId2"/>
    <p:sldLayoutId id="2147483793" r:id="rId3"/>
    <p:sldLayoutId id="2147483792" r:id="rId4"/>
    <p:sldLayoutId id="2147483791" r:id="rId5"/>
    <p:sldLayoutId id="2147483790" r:id="rId6"/>
    <p:sldLayoutId id="2147483789" r:id="rId7"/>
    <p:sldLayoutId id="2147483788" r:id="rId8"/>
    <p:sldLayoutId id="2147483787" r:id="rId9"/>
    <p:sldLayoutId id="2147483786" r:id="rId10"/>
    <p:sldLayoutId id="2147483785" r:id="rId11"/>
    <p:sldLayoutId id="21474837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7.xml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9.v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9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10.v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1.xml"/><Relationship Id="rId2" Type="http://schemas.openxmlformats.org/officeDocument/2006/relationships/control" Target="../activeX/activeX20.xml"/><Relationship Id="rId1" Type="http://schemas.openxmlformats.org/officeDocument/2006/relationships/vmlDrawing" Target="../drawings/vmlDrawing11.v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3.xml"/><Relationship Id="rId2" Type="http://schemas.openxmlformats.org/officeDocument/2006/relationships/control" Target="../activeX/activeX22.xml"/><Relationship Id="rId1" Type="http://schemas.openxmlformats.org/officeDocument/2006/relationships/vmlDrawing" Target="../drawings/vmlDrawing12.v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5.xml"/><Relationship Id="rId2" Type="http://schemas.openxmlformats.org/officeDocument/2006/relationships/control" Target="../activeX/activeX24.xml"/><Relationship Id="rId1" Type="http://schemas.openxmlformats.org/officeDocument/2006/relationships/vmlDrawing" Target="../drawings/vmlDrawing13.v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7.xml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14.v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9.xml"/><Relationship Id="rId2" Type="http://schemas.openxmlformats.org/officeDocument/2006/relationships/control" Target="../activeX/activeX28.xml"/><Relationship Id="rId1" Type="http://schemas.openxmlformats.org/officeDocument/2006/relationships/vmlDrawing" Target="../drawings/vmlDrawing15.v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1.xml"/><Relationship Id="rId2" Type="http://schemas.openxmlformats.org/officeDocument/2006/relationships/control" Target="../activeX/activeX30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3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17.v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5.xml"/><Relationship Id="rId2" Type="http://schemas.openxmlformats.org/officeDocument/2006/relationships/control" Target="../activeX/activeX34.xml"/><Relationship Id="rId1" Type="http://schemas.openxmlformats.org/officeDocument/2006/relationships/vmlDrawing" Target="../drawings/vmlDrawing18.v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7.xml"/><Relationship Id="rId2" Type="http://schemas.openxmlformats.org/officeDocument/2006/relationships/control" Target="../activeX/activeX36.xml"/><Relationship Id="rId1" Type="http://schemas.openxmlformats.org/officeDocument/2006/relationships/vmlDrawing" Target="../drawings/vmlDrawing19.v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9.xml"/><Relationship Id="rId2" Type="http://schemas.openxmlformats.org/officeDocument/2006/relationships/control" Target="../activeX/activeX38.xml"/><Relationship Id="rId1" Type="http://schemas.openxmlformats.org/officeDocument/2006/relationships/vmlDrawing" Target="../drawings/vmlDrawing20.v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1.xml"/><Relationship Id="rId2" Type="http://schemas.openxmlformats.org/officeDocument/2006/relationships/control" Target="../activeX/activeX40.xml"/><Relationship Id="rId1" Type="http://schemas.openxmlformats.org/officeDocument/2006/relationships/vmlDrawing" Target="../drawings/vmlDrawing21.v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3.xml"/><Relationship Id="rId2" Type="http://schemas.openxmlformats.org/officeDocument/2006/relationships/control" Target="../activeX/activeX42.xml"/><Relationship Id="rId1" Type="http://schemas.openxmlformats.org/officeDocument/2006/relationships/vmlDrawing" Target="../drawings/vmlDrawing22.v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5.xml"/><Relationship Id="rId2" Type="http://schemas.openxmlformats.org/officeDocument/2006/relationships/control" Target="../activeX/activeX44.xml"/><Relationship Id="rId1" Type="http://schemas.openxmlformats.org/officeDocument/2006/relationships/vmlDrawing" Target="../drawings/vmlDrawing23.v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7.xml"/><Relationship Id="rId2" Type="http://schemas.openxmlformats.org/officeDocument/2006/relationships/control" Target="../activeX/activeX46.xml"/><Relationship Id="rId1" Type="http://schemas.openxmlformats.org/officeDocument/2006/relationships/vmlDrawing" Target="../drawings/vmlDrawing24.v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9.xml"/><Relationship Id="rId2" Type="http://schemas.openxmlformats.org/officeDocument/2006/relationships/control" Target="../activeX/activeX48.xml"/><Relationship Id="rId1" Type="http://schemas.openxmlformats.org/officeDocument/2006/relationships/vmlDrawing" Target="../drawings/vmlDrawing25.v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1.xml"/><Relationship Id="rId2" Type="http://schemas.openxmlformats.org/officeDocument/2006/relationships/control" Target="../activeX/activeX50.xml"/><Relationship Id="rId1" Type="http://schemas.openxmlformats.org/officeDocument/2006/relationships/vmlDrawing" Target="../drawings/vmlDrawing26.v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3.v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4.v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9.xml"/><Relationship Id="rId2" Type="http://schemas.openxmlformats.org/officeDocument/2006/relationships/control" Target="../activeX/activeX8.xml"/><Relationship Id="rId1" Type="http://schemas.openxmlformats.org/officeDocument/2006/relationships/vmlDrawing" Target="../drawings/vmlDrawing5.v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1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6.v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3.xml"/><Relationship Id="rId2" Type="http://schemas.openxmlformats.org/officeDocument/2006/relationships/control" Target="../activeX/activeX12.xml"/><Relationship Id="rId1" Type="http://schemas.openxmlformats.org/officeDocument/2006/relationships/vmlDrawing" Target="../drawings/vmlDrawing7.v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5.xml"/><Relationship Id="rId2" Type="http://schemas.openxmlformats.org/officeDocument/2006/relationships/control" Target="../activeX/activeX14.xml"/><Relationship Id="rId1" Type="http://schemas.openxmlformats.org/officeDocument/2006/relationships/vmlDrawing" Target="../drawings/vmlDrawing8.v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33"/>
          <p:cNvGrpSpPr>
            <a:grpSpLocks/>
          </p:cNvGrpSpPr>
          <p:nvPr/>
        </p:nvGrpSpPr>
        <p:grpSpPr bwMode="auto">
          <a:xfrm>
            <a:off x="395288" y="1557338"/>
            <a:ext cx="8353425" cy="3095625"/>
            <a:chOff x="249" y="981"/>
            <a:chExt cx="5262" cy="1950"/>
          </a:xfrm>
        </p:grpSpPr>
        <p:sp>
          <p:nvSpPr>
            <p:cNvPr id="1028" name="AutoShape 23"/>
            <p:cNvSpPr>
              <a:spLocks noChangeArrowheads="1"/>
            </p:cNvSpPr>
            <p:nvPr/>
          </p:nvSpPr>
          <p:spPr bwMode="auto">
            <a:xfrm>
              <a:off x="2426" y="2206"/>
              <a:ext cx="908" cy="725"/>
            </a:xfrm>
            <a:prstGeom prst="hexagon">
              <a:avLst>
                <a:gd name="adj" fmla="val 31310"/>
                <a:gd name="vf" fmla="val 115470"/>
              </a:avLst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5400">
                  <a:solidFill>
                    <a:schemeClr val="bg2"/>
                  </a:solidFill>
                  <a:latin typeface="Calibri" pitchFamily="34" charset="0"/>
                </a:rPr>
                <a:t>T</a:t>
              </a:r>
            </a:p>
          </p:txBody>
        </p:sp>
        <p:grpSp>
          <p:nvGrpSpPr>
            <p:cNvPr id="1029" name="Group 31"/>
            <p:cNvGrpSpPr>
              <a:grpSpLocks/>
            </p:cNvGrpSpPr>
            <p:nvPr/>
          </p:nvGrpSpPr>
          <p:grpSpPr bwMode="auto">
            <a:xfrm>
              <a:off x="249" y="981"/>
              <a:ext cx="5262" cy="1949"/>
              <a:chOff x="249" y="981"/>
              <a:chExt cx="5262" cy="1949"/>
            </a:xfrm>
          </p:grpSpPr>
          <p:sp>
            <p:nvSpPr>
              <p:cNvPr id="1030" name="AutoShape 19"/>
              <p:cNvSpPr>
                <a:spLocks noChangeArrowheads="1"/>
              </p:cNvSpPr>
              <p:nvPr/>
            </p:nvSpPr>
            <p:spPr bwMode="auto">
              <a:xfrm>
                <a:off x="3152" y="981"/>
                <a:ext cx="908" cy="725"/>
              </a:xfrm>
              <a:prstGeom prst="hexagon">
                <a:avLst>
                  <a:gd name="adj" fmla="val 31310"/>
                  <a:gd name="vf" fmla="val 11547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5400">
                    <a:solidFill>
                      <a:srgbClr val="FFFF00"/>
                    </a:solidFill>
                    <a:latin typeface="Calibri" pitchFamily="34" charset="0"/>
                  </a:rPr>
                  <a:t>H</a:t>
                </a:r>
              </a:p>
            </p:txBody>
          </p:sp>
          <p:sp>
            <p:nvSpPr>
              <p:cNvPr id="1031" name="AutoShape 20"/>
              <p:cNvSpPr>
                <a:spLocks noChangeArrowheads="1"/>
              </p:cNvSpPr>
              <p:nvPr/>
            </p:nvSpPr>
            <p:spPr bwMode="auto">
              <a:xfrm>
                <a:off x="3878" y="1389"/>
                <a:ext cx="908" cy="725"/>
              </a:xfrm>
              <a:prstGeom prst="hexagon">
                <a:avLst>
                  <a:gd name="adj" fmla="val 31310"/>
                  <a:gd name="vf" fmla="val 11547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5400">
                    <a:solidFill>
                      <a:srgbClr val="FFFF00"/>
                    </a:solidFill>
                    <a:latin typeface="Calibri" pitchFamily="34" charset="0"/>
                  </a:rPr>
                  <a:t>S</a:t>
                </a:r>
              </a:p>
            </p:txBody>
          </p:sp>
          <p:sp>
            <p:nvSpPr>
              <p:cNvPr id="1032" name="AutoShape 24"/>
              <p:cNvSpPr>
                <a:spLocks noChangeArrowheads="1"/>
              </p:cNvSpPr>
              <p:nvPr/>
            </p:nvSpPr>
            <p:spPr bwMode="auto">
              <a:xfrm>
                <a:off x="3152" y="1797"/>
                <a:ext cx="908" cy="725"/>
              </a:xfrm>
              <a:prstGeom prst="hexagon">
                <a:avLst>
                  <a:gd name="adj" fmla="val 31310"/>
                  <a:gd name="vf" fmla="val 115470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5400">
                    <a:solidFill>
                      <a:schemeClr val="bg2"/>
                    </a:solidFill>
                    <a:latin typeface="Calibri" pitchFamily="34" charset="0"/>
                  </a:rPr>
                  <a:t>E</a:t>
                </a:r>
              </a:p>
            </p:txBody>
          </p:sp>
          <p:sp>
            <p:nvSpPr>
              <p:cNvPr id="1033" name="AutoShape 25"/>
              <p:cNvSpPr>
                <a:spLocks noChangeArrowheads="1"/>
              </p:cNvSpPr>
              <p:nvPr/>
            </p:nvSpPr>
            <p:spPr bwMode="auto">
              <a:xfrm>
                <a:off x="3878" y="2205"/>
                <a:ext cx="908" cy="725"/>
              </a:xfrm>
              <a:prstGeom prst="hexagon">
                <a:avLst>
                  <a:gd name="adj" fmla="val 31310"/>
                  <a:gd name="vf" fmla="val 115470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5400">
                    <a:solidFill>
                      <a:schemeClr val="bg2"/>
                    </a:solidFill>
                    <a:latin typeface="Calibri" pitchFamily="34" charset="0"/>
                  </a:rPr>
                  <a:t>R</a:t>
                </a:r>
              </a:p>
            </p:txBody>
          </p:sp>
          <p:grpSp>
            <p:nvGrpSpPr>
              <p:cNvPr id="1034" name="Group 30"/>
              <p:cNvGrpSpPr>
                <a:grpSpLocks/>
              </p:cNvGrpSpPr>
              <p:nvPr/>
            </p:nvGrpSpPr>
            <p:grpSpPr bwMode="auto">
              <a:xfrm>
                <a:off x="249" y="981"/>
                <a:ext cx="3085" cy="1949"/>
                <a:chOff x="249" y="981"/>
                <a:chExt cx="3085" cy="1949"/>
              </a:xfrm>
            </p:grpSpPr>
            <p:sp>
              <p:nvSpPr>
                <p:cNvPr id="1036" name="AutoShape 15"/>
                <p:cNvSpPr>
                  <a:spLocks noChangeArrowheads="1"/>
                </p:cNvSpPr>
                <p:nvPr/>
              </p:nvSpPr>
              <p:spPr bwMode="auto">
                <a:xfrm>
                  <a:off x="975" y="1390"/>
                  <a:ext cx="908" cy="725"/>
                </a:xfrm>
                <a:prstGeom prst="hexagon">
                  <a:avLst>
                    <a:gd name="adj" fmla="val 31310"/>
                    <a:gd name="vf" fmla="val 115470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5400">
                      <a:solidFill>
                        <a:srgbClr val="FFFF00"/>
                      </a:solidFill>
                      <a:latin typeface="Calibri" pitchFamily="34" charset="0"/>
                    </a:rPr>
                    <a:t>M</a:t>
                  </a:r>
                </a:p>
              </p:txBody>
            </p:sp>
            <p:sp>
              <p:nvSpPr>
                <p:cNvPr id="1037" name="AutoShape 17"/>
                <p:cNvSpPr>
                  <a:spLocks noChangeArrowheads="1"/>
                </p:cNvSpPr>
                <p:nvPr/>
              </p:nvSpPr>
              <p:spPr bwMode="auto">
                <a:xfrm>
                  <a:off x="1700" y="981"/>
                  <a:ext cx="908" cy="725"/>
                </a:xfrm>
                <a:prstGeom prst="hexagon">
                  <a:avLst>
                    <a:gd name="adj" fmla="val 31310"/>
                    <a:gd name="vf" fmla="val 115470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5400">
                      <a:solidFill>
                        <a:srgbClr val="FFFF00"/>
                      </a:solidFill>
                      <a:latin typeface="Calibri" pitchFamily="34" charset="0"/>
                    </a:rPr>
                    <a:t>A</a:t>
                  </a:r>
                </a:p>
              </p:txBody>
            </p:sp>
            <p:sp>
              <p:nvSpPr>
                <p:cNvPr id="1038" name="AutoShape 18"/>
                <p:cNvSpPr>
                  <a:spLocks noChangeArrowheads="1"/>
                </p:cNvSpPr>
                <p:nvPr/>
              </p:nvSpPr>
              <p:spPr bwMode="auto">
                <a:xfrm>
                  <a:off x="2426" y="1390"/>
                  <a:ext cx="908" cy="725"/>
                </a:xfrm>
                <a:prstGeom prst="hexagon">
                  <a:avLst>
                    <a:gd name="adj" fmla="val 31310"/>
                    <a:gd name="vf" fmla="val 115470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5400">
                      <a:solidFill>
                        <a:srgbClr val="FFFF00"/>
                      </a:solidFill>
                      <a:latin typeface="Calibri" pitchFamily="34" charset="0"/>
                    </a:rPr>
                    <a:t>T</a:t>
                  </a:r>
                </a:p>
              </p:txBody>
            </p:sp>
            <p:sp>
              <p:nvSpPr>
                <p:cNvPr id="1039" name="AutoShape 21"/>
                <p:cNvSpPr>
                  <a:spLocks noChangeArrowheads="1"/>
                </p:cNvSpPr>
                <p:nvPr/>
              </p:nvSpPr>
              <p:spPr bwMode="auto">
                <a:xfrm>
                  <a:off x="975" y="2205"/>
                  <a:ext cx="908" cy="725"/>
                </a:xfrm>
                <a:prstGeom prst="hexagon">
                  <a:avLst>
                    <a:gd name="adj" fmla="val 31310"/>
                    <a:gd name="vf" fmla="val 115470"/>
                  </a:avLst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5400">
                      <a:solidFill>
                        <a:schemeClr val="bg2"/>
                      </a:solidFill>
                      <a:latin typeface="Calibri" pitchFamily="34" charset="0"/>
                    </a:rPr>
                    <a:t>U</a:t>
                  </a:r>
                </a:p>
              </p:txBody>
            </p:sp>
            <p:sp>
              <p:nvSpPr>
                <p:cNvPr id="1040" name="AutoShape 22"/>
                <p:cNvSpPr>
                  <a:spLocks noChangeArrowheads="1"/>
                </p:cNvSpPr>
                <p:nvPr/>
              </p:nvSpPr>
              <p:spPr bwMode="auto">
                <a:xfrm>
                  <a:off x="1700" y="1797"/>
                  <a:ext cx="908" cy="725"/>
                </a:xfrm>
                <a:prstGeom prst="hexagon">
                  <a:avLst>
                    <a:gd name="adj" fmla="val 31310"/>
                    <a:gd name="vf" fmla="val 115470"/>
                  </a:avLst>
                </a:prstGeom>
                <a:solidFill>
                  <a:srgbClr val="00FF00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5400">
                      <a:solidFill>
                        <a:schemeClr val="bg2"/>
                      </a:solidFill>
                      <a:latin typeface="Calibri" pitchFamily="34" charset="0"/>
                    </a:rPr>
                    <a:t>S</a:t>
                  </a:r>
                </a:p>
              </p:txBody>
            </p:sp>
            <p:sp>
              <p:nvSpPr>
                <p:cNvPr id="1041" name="AutoShape 26"/>
                <p:cNvSpPr>
                  <a:spLocks noChangeArrowheads="1"/>
                </p:cNvSpPr>
                <p:nvPr/>
              </p:nvSpPr>
              <p:spPr bwMode="auto">
                <a:xfrm>
                  <a:off x="249" y="1797"/>
                  <a:ext cx="908" cy="725"/>
                </a:xfrm>
                <a:prstGeom prst="hexagon">
                  <a:avLst>
                    <a:gd name="adj" fmla="val 31310"/>
                    <a:gd name="vf" fmla="val 115470"/>
                  </a:avLst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 sz="5400">
                      <a:solidFill>
                        <a:schemeClr val="bg2"/>
                      </a:solidFill>
                      <a:latin typeface="Calibri" pitchFamily="34" charset="0"/>
                    </a:rPr>
                    <a:t>B</a:t>
                  </a:r>
                </a:p>
              </p:txBody>
            </p:sp>
          </p:grpSp>
          <p:sp>
            <p:nvSpPr>
              <p:cNvPr id="1035" name="AutoShape 27"/>
              <p:cNvSpPr>
                <a:spLocks noChangeArrowheads="1"/>
              </p:cNvSpPr>
              <p:nvPr/>
            </p:nvSpPr>
            <p:spPr bwMode="auto">
              <a:xfrm>
                <a:off x="4603" y="1797"/>
                <a:ext cx="908" cy="725"/>
              </a:xfrm>
              <a:prstGeom prst="hexagon">
                <a:avLst>
                  <a:gd name="adj" fmla="val 31310"/>
                  <a:gd name="vf" fmla="val 115470"/>
                </a:avLst>
              </a:prstGeom>
              <a:solidFill>
                <a:srgbClr val="00FF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5400">
                    <a:solidFill>
                      <a:schemeClr val="bg2"/>
                    </a:solidFill>
                    <a:latin typeface="Calibri" pitchFamily="34" charset="0"/>
                  </a:rPr>
                  <a:t>S</a:t>
                </a:r>
              </a:p>
            </p:txBody>
          </p:sp>
        </p:grpSp>
      </p:grpSp>
    </p:spTree>
    <p:controls>
      <p:control spid="1026" name="CleanBoard" r:id="rId2" imgW="1581120" imgH="58104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12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10(12 + 6)?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180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9218" name="GreenAnswer" r:id="rId2" imgW="2371680" imgH="1009800"/>
      <p:control spid="9219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17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(5 – 2</a:t>
            </a:r>
            <a:r>
              <a:rPr lang="en-GB" sz="2800" baseline="30000" smtClean="0"/>
              <a:t>2</a:t>
            </a:r>
            <a:r>
              <a:rPr lang="en-GB" sz="2800" smtClean="0"/>
              <a:t>)</a:t>
            </a:r>
            <a:r>
              <a:rPr lang="en-GB" sz="2800" baseline="30000" smtClean="0"/>
              <a:t>2</a:t>
            </a:r>
            <a:r>
              <a:rPr lang="en-GB" sz="2800" smtClean="0"/>
              <a:t> 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1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10242" name="GreenAnswer" r:id="rId2" imgW="2371680" imgH="1009800"/>
      <p:control spid="10243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22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3 x 5</a:t>
            </a:r>
            <a:r>
              <a:rPr lang="en-GB" sz="2800" baseline="30000" smtClean="0"/>
              <a:t>2</a:t>
            </a:r>
            <a:r>
              <a:rPr lang="en-GB" sz="2800" smtClean="0"/>
              <a:t> – 7 x 2?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61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11266" name="GreenAnswer" r:id="rId2" imgW="2371680" imgH="1009800"/>
      <p:control spid="11267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3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What is </a:t>
            </a:r>
            <a:r>
              <a:rPr lang="en-GB" sz="2800" u="sng" dirty="0" smtClean="0"/>
              <a:t>1 + 4</a:t>
            </a:r>
            <a:r>
              <a:rPr lang="en-GB" sz="2800" dirty="0" smtClean="0"/>
              <a:t> ?</a:t>
            </a:r>
            <a:endParaRPr lang="en-US" sz="2800" dirty="0" smtClean="0"/>
          </a:p>
          <a:p>
            <a:pPr eaLnBrk="1" hangingPunct="1">
              <a:buFontTx/>
              <a:buNone/>
              <a:defRPr/>
            </a:pPr>
            <a:r>
              <a:rPr lang="en-GB" sz="2800" dirty="0" smtClean="0"/>
              <a:t>                 10</a:t>
            </a:r>
          </a:p>
          <a:p>
            <a:pPr algn="ctr" eaLnBrk="1" hangingPunct="1">
              <a:defRPr/>
            </a:pPr>
            <a:r>
              <a:rPr lang="en-GB" sz="2800" dirty="0" smtClean="0"/>
              <a:t>0.5</a:t>
            </a:r>
          </a:p>
          <a:p>
            <a:pPr eaLnBrk="1" hangingPunct="1">
              <a:defRPr/>
            </a:pPr>
            <a:endParaRPr lang="en-GB" sz="2800" dirty="0" smtClean="0"/>
          </a:p>
        </p:txBody>
      </p:sp>
    </p:spTree>
    <p:controls>
      <p:control spid="12290" name="GreenAnswer" r:id="rId2" imgW="2371680" imgH="1009800"/>
      <p:control spid="12291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8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7(3 + 3) + 1?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43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13314" name="GreenAnswer" r:id="rId2" imgW="2371680" imgH="1009800"/>
      <p:control spid="13315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13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(4 – 3</a:t>
            </a:r>
            <a:r>
              <a:rPr lang="en-GB" sz="2800" baseline="30000" smtClean="0"/>
              <a:t>2</a:t>
            </a:r>
            <a:r>
              <a:rPr lang="en-GB" sz="2800" smtClean="0"/>
              <a:t>)</a:t>
            </a:r>
            <a:r>
              <a:rPr lang="en-GB" sz="2800" baseline="30000" smtClean="0"/>
              <a:t>2</a:t>
            </a:r>
            <a:r>
              <a:rPr lang="en-GB" sz="2800" smtClean="0"/>
              <a:t>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25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14338" name="GreenAnswer" r:id="rId2" imgW="2371680" imgH="1009800"/>
      <p:control spid="14339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18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5(4 + 3) + 4(5 – 7)?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27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15362" name="GreenAnswer" r:id="rId2" imgW="2371680" imgH="1009800"/>
      <p:control spid="15363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23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			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6 (or -6)</a:t>
            </a:r>
          </a:p>
          <a:p>
            <a:pPr eaLnBrk="1" hangingPunct="1"/>
            <a:endParaRPr lang="en-GB" sz="2800" smtClean="0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484438" y="1916113"/>
          <a:ext cx="1728787" cy="704850"/>
        </p:xfrm>
        <a:graphic>
          <a:graphicData uri="http://schemas.openxmlformats.org/presentationml/2006/ole">
            <p:oleObj spid="_x0000_s16391" name="Equation" r:id="rId6" imgW="622080" imgH="253800" progId="Equation.3">
              <p:embed/>
            </p:oleObj>
          </a:graphicData>
        </a:graphic>
      </p:graphicFrame>
    </p:spTree>
    <p:controls>
      <p:control spid="16386" name="GreenAnswer" r:id="rId2" imgW="2371680" imgH="1009800"/>
      <p:control spid="16387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4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5 + 2</a:t>
            </a:r>
            <a:r>
              <a:rPr lang="en-GB" sz="2800" baseline="30000" smtClean="0"/>
              <a:t>2</a:t>
            </a:r>
            <a:r>
              <a:rPr lang="en-GB" sz="2800" smtClean="0"/>
              <a:t> x 5?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25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17410" name="GreenAnswer" r:id="rId2" imgW="2371680" imgH="1009800"/>
      <p:control spid="17411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9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9 + 2</a:t>
            </a:r>
            <a:r>
              <a:rPr lang="en-GB" sz="2800" baseline="30000" smtClean="0"/>
              <a:t>3</a:t>
            </a:r>
            <a:r>
              <a:rPr lang="en-GB" sz="2800" smtClean="0"/>
              <a:t> x 8?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73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18434" name="GreenAnswer" r:id="rId2" imgW="2371680" imgH="1009800"/>
      <p:control spid="18435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833563" y="40481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</a:t>
            </a:r>
          </a:p>
        </p:txBody>
      </p:sp>
      <p:sp>
        <p:nvSpPr>
          <p:cNvPr id="29699" name="AutoShap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833563" y="148431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6</a:t>
            </a:r>
          </a:p>
        </p:txBody>
      </p:sp>
      <p:sp>
        <p:nvSpPr>
          <p:cNvPr id="29700" name="AutoShape 3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833563" y="2565400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11</a:t>
            </a:r>
          </a:p>
        </p:txBody>
      </p:sp>
      <p:sp>
        <p:nvSpPr>
          <p:cNvPr id="29701" name="AutoShape 3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833563" y="3644900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16</a:t>
            </a:r>
          </a:p>
        </p:txBody>
      </p:sp>
      <p:sp>
        <p:nvSpPr>
          <p:cNvPr id="29702" name="AutoShape 3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835150" y="4724400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21</a:t>
            </a:r>
          </a:p>
        </p:txBody>
      </p:sp>
      <p:sp>
        <p:nvSpPr>
          <p:cNvPr id="29703" name="AutoShape 3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914650" y="981075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29704" name="AutoShape 3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14650" y="2060575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7</a:t>
            </a:r>
          </a:p>
        </p:txBody>
      </p:sp>
      <p:sp>
        <p:nvSpPr>
          <p:cNvPr id="29705" name="AutoShape 3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914650" y="314166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12</a:t>
            </a:r>
          </a:p>
        </p:txBody>
      </p:sp>
      <p:sp>
        <p:nvSpPr>
          <p:cNvPr id="29706" name="AutoShape 40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914650" y="422116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17</a:t>
            </a:r>
          </a:p>
        </p:txBody>
      </p:sp>
      <p:sp>
        <p:nvSpPr>
          <p:cNvPr id="29707" name="AutoShape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2916238" y="530066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22</a:t>
            </a:r>
          </a:p>
        </p:txBody>
      </p:sp>
      <p:sp>
        <p:nvSpPr>
          <p:cNvPr id="29708" name="AutoShape 4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992563" y="40481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sp>
        <p:nvSpPr>
          <p:cNvPr id="29709" name="AutoShape 4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3992563" y="148431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8</a:t>
            </a:r>
          </a:p>
        </p:txBody>
      </p:sp>
      <p:sp>
        <p:nvSpPr>
          <p:cNvPr id="29710" name="AutoShape 4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992563" y="2565400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13</a:t>
            </a:r>
          </a:p>
        </p:txBody>
      </p:sp>
      <p:sp>
        <p:nvSpPr>
          <p:cNvPr id="29711" name="AutoShape 5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992563" y="3644900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18</a:t>
            </a:r>
          </a:p>
        </p:txBody>
      </p:sp>
      <p:sp>
        <p:nvSpPr>
          <p:cNvPr id="29712" name="AutoShape 5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994150" y="4724400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23</a:t>
            </a:r>
          </a:p>
        </p:txBody>
      </p:sp>
      <p:sp>
        <p:nvSpPr>
          <p:cNvPr id="29713" name="AutoShape 5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5073650" y="981075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4</a:t>
            </a:r>
          </a:p>
        </p:txBody>
      </p:sp>
      <p:sp>
        <p:nvSpPr>
          <p:cNvPr id="29714" name="AutoShape 5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073650" y="2060575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9</a:t>
            </a:r>
          </a:p>
        </p:txBody>
      </p:sp>
      <p:sp>
        <p:nvSpPr>
          <p:cNvPr id="29715" name="AutoShape 5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5073650" y="314166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14</a:t>
            </a:r>
          </a:p>
        </p:txBody>
      </p:sp>
      <p:sp>
        <p:nvSpPr>
          <p:cNvPr id="29716" name="AutoShape 5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073650" y="422116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19</a:t>
            </a:r>
          </a:p>
        </p:txBody>
      </p:sp>
      <p:sp>
        <p:nvSpPr>
          <p:cNvPr id="29717" name="AutoShape 5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5075238" y="530066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24</a:t>
            </a:r>
          </a:p>
        </p:txBody>
      </p:sp>
      <p:sp>
        <p:nvSpPr>
          <p:cNvPr id="29718" name="AutoShape 5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6154738" y="40481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5</a:t>
            </a:r>
          </a:p>
        </p:txBody>
      </p:sp>
      <p:sp>
        <p:nvSpPr>
          <p:cNvPr id="29719" name="AutoShape 5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6154738" y="1484313"/>
            <a:ext cx="1295400" cy="1008062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10</a:t>
            </a:r>
          </a:p>
        </p:txBody>
      </p:sp>
      <p:sp>
        <p:nvSpPr>
          <p:cNvPr id="29720" name="AutoShape 59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154738" y="2565400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15</a:t>
            </a:r>
          </a:p>
        </p:txBody>
      </p:sp>
      <p:sp>
        <p:nvSpPr>
          <p:cNvPr id="29721" name="AutoShape 60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154738" y="3644900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20</a:t>
            </a:r>
          </a:p>
        </p:txBody>
      </p:sp>
      <p:sp>
        <p:nvSpPr>
          <p:cNvPr id="29722" name="AutoShape 61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6156325" y="4724400"/>
            <a:ext cx="1295400" cy="1008063"/>
          </a:xfrm>
          <a:prstGeom prst="hexagon">
            <a:avLst>
              <a:gd name="adj" fmla="val 32126"/>
              <a:gd name="vf" fmla="val 115470"/>
            </a:avLst>
          </a:prstGeom>
          <a:solidFill>
            <a:srgbClr val="CC99FF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2"/>
                </a:solidFill>
                <a:latin typeface="Arial" charset="0"/>
              </a:rPr>
              <a:t>25</a:t>
            </a:r>
          </a:p>
        </p:txBody>
      </p:sp>
      <p:sp>
        <p:nvSpPr>
          <p:cNvPr id="29723" name="Line 64"/>
          <p:cNvSpPr>
            <a:spLocks noChangeShapeType="1"/>
          </p:cNvSpPr>
          <p:nvPr/>
        </p:nvSpPr>
        <p:spPr bwMode="auto">
          <a:xfrm flipH="1" flipV="1">
            <a:off x="1690688" y="908050"/>
            <a:ext cx="360362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24" name="Line 65"/>
          <p:cNvSpPr>
            <a:spLocks noChangeShapeType="1"/>
          </p:cNvSpPr>
          <p:nvPr/>
        </p:nvSpPr>
        <p:spPr bwMode="auto">
          <a:xfrm flipV="1">
            <a:off x="1693863" y="1484313"/>
            <a:ext cx="358775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25" name="Line 67"/>
          <p:cNvSpPr>
            <a:spLocks noChangeShapeType="1"/>
          </p:cNvSpPr>
          <p:nvPr/>
        </p:nvSpPr>
        <p:spPr bwMode="auto">
          <a:xfrm flipH="1" flipV="1">
            <a:off x="1692275" y="1989138"/>
            <a:ext cx="360363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26" name="Line 68"/>
          <p:cNvSpPr>
            <a:spLocks noChangeShapeType="1"/>
          </p:cNvSpPr>
          <p:nvPr/>
        </p:nvSpPr>
        <p:spPr bwMode="auto">
          <a:xfrm flipV="1">
            <a:off x="1695450" y="2565400"/>
            <a:ext cx="358775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27" name="Line 69"/>
          <p:cNvSpPr>
            <a:spLocks noChangeShapeType="1"/>
          </p:cNvSpPr>
          <p:nvPr/>
        </p:nvSpPr>
        <p:spPr bwMode="auto">
          <a:xfrm flipH="1" flipV="1">
            <a:off x="1692275" y="3070225"/>
            <a:ext cx="3603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28" name="Line 70"/>
          <p:cNvSpPr>
            <a:spLocks noChangeShapeType="1"/>
          </p:cNvSpPr>
          <p:nvPr/>
        </p:nvSpPr>
        <p:spPr bwMode="auto">
          <a:xfrm flipV="1">
            <a:off x="1695450" y="3646488"/>
            <a:ext cx="358775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29" name="Line 71"/>
          <p:cNvSpPr>
            <a:spLocks noChangeShapeType="1"/>
          </p:cNvSpPr>
          <p:nvPr/>
        </p:nvSpPr>
        <p:spPr bwMode="auto">
          <a:xfrm flipH="1" flipV="1">
            <a:off x="2771775" y="5805488"/>
            <a:ext cx="360363" cy="5762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0" name="Line 72"/>
          <p:cNvSpPr>
            <a:spLocks noChangeShapeType="1"/>
          </p:cNvSpPr>
          <p:nvPr/>
        </p:nvSpPr>
        <p:spPr bwMode="auto">
          <a:xfrm flipV="1">
            <a:off x="1695450" y="4725988"/>
            <a:ext cx="358775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1" name="Line 75"/>
          <p:cNvSpPr>
            <a:spLocks noChangeShapeType="1"/>
          </p:cNvSpPr>
          <p:nvPr/>
        </p:nvSpPr>
        <p:spPr bwMode="auto">
          <a:xfrm flipH="1" flipV="1">
            <a:off x="1692275" y="5229225"/>
            <a:ext cx="360363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2" name="Line 78"/>
          <p:cNvSpPr>
            <a:spLocks noChangeShapeType="1"/>
          </p:cNvSpPr>
          <p:nvPr/>
        </p:nvSpPr>
        <p:spPr bwMode="auto">
          <a:xfrm flipV="1">
            <a:off x="1695450" y="404813"/>
            <a:ext cx="358775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3" name="Line 79"/>
          <p:cNvSpPr>
            <a:spLocks noChangeShapeType="1"/>
          </p:cNvSpPr>
          <p:nvPr/>
        </p:nvSpPr>
        <p:spPr bwMode="auto">
          <a:xfrm flipH="1" flipV="1">
            <a:off x="7232650" y="1411288"/>
            <a:ext cx="360363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4" name="Line 80"/>
          <p:cNvSpPr>
            <a:spLocks noChangeShapeType="1"/>
          </p:cNvSpPr>
          <p:nvPr/>
        </p:nvSpPr>
        <p:spPr bwMode="auto">
          <a:xfrm flipV="1">
            <a:off x="7235825" y="1987550"/>
            <a:ext cx="358775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5" name="Line 81"/>
          <p:cNvSpPr>
            <a:spLocks noChangeShapeType="1"/>
          </p:cNvSpPr>
          <p:nvPr/>
        </p:nvSpPr>
        <p:spPr bwMode="auto">
          <a:xfrm flipH="1" flipV="1">
            <a:off x="7234238" y="2492375"/>
            <a:ext cx="360362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6" name="Line 82"/>
          <p:cNvSpPr>
            <a:spLocks noChangeShapeType="1"/>
          </p:cNvSpPr>
          <p:nvPr/>
        </p:nvSpPr>
        <p:spPr bwMode="auto">
          <a:xfrm flipV="1">
            <a:off x="7237413" y="3068638"/>
            <a:ext cx="358775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7" name="Line 83"/>
          <p:cNvSpPr>
            <a:spLocks noChangeShapeType="1"/>
          </p:cNvSpPr>
          <p:nvPr/>
        </p:nvSpPr>
        <p:spPr bwMode="auto">
          <a:xfrm flipH="1" flipV="1">
            <a:off x="7234238" y="3573463"/>
            <a:ext cx="3603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8" name="Line 84"/>
          <p:cNvSpPr>
            <a:spLocks noChangeShapeType="1"/>
          </p:cNvSpPr>
          <p:nvPr/>
        </p:nvSpPr>
        <p:spPr bwMode="auto">
          <a:xfrm flipV="1">
            <a:off x="7237413" y="4149725"/>
            <a:ext cx="358775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39" name="Line 85"/>
          <p:cNvSpPr>
            <a:spLocks noChangeShapeType="1"/>
          </p:cNvSpPr>
          <p:nvPr/>
        </p:nvSpPr>
        <p:spPr bwMode="auto">
          <a:xfrm flipH="1" flipV="1">
            <a:off x="7234238" y="4652963"/>
            <a:ext cx="3603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0" name="Line 86"/>
          <p:cNvSpPr>
            <a:spLocks noChangeShapeType="1"/>
          </p:cNvSpPr>
          <p:nvPr/>
        </p:nvSpPr>
        <p:spPr bwMode="auto">
          <a:xfrm flipV="1">
            <a:off x="7237413" y="5229225"/>
            <a:ext cx="358775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1" name="Line 87"/>
          <p:cNvSpPr>
            <a:spLocks noChangeShapeType="1"/>
          </p:cNvSpPr>
          <p:nvPr/>
        </p:nvSpPr>
        <p:spPr bwMode="auto">
          <a:xfrm flipH="1" flipV="1">
            <a:off x="7234238" y="333375"/>
            <a:ext cx="360362" cy="576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2" name="Line 88"/>
          <p:cNvSpPr>
            <a:spLocks noChangeShapeType="1"/>
          </p:cNvSpPr>
          <p:nvPr/>
        </p:nvSpPr>
        <p:spPr bwMode="auto">
          <a:xfrm flipV="1">
            <a:off x="7237413" y="908050"/>
            <a:ext cx="358775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3" name="Line 91"/>
          <p:cNvSpPr>
            <a:spLocks noChangeShapeType="1"/>
          </p:cNvSpPr>
          <p:nvPr/>
        </p:nvSpPr>
        <p:spPr bwMode="auto">
          <a:xfrm flipH="1">
            <a:off x="2124075" y="5805488"/>
            <a:ext cx="6477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4" name="Line 92"/>
          <p:cNvSpPr>
            <a:spLocks noChangeShapeType="1"/>
          </p:cNvSpPr>
          <p:nvPr/>
        </p:nvSpPr>
        <p:spPr bwMode="auto">
          <a:xfrm flipH="1" flipV="1">
            <a:off x="3132138" y="6381750"/>
            <a:ext cx="863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5" name="Line 93"/>
          <p:cNvSpPr>
            <a:spLocks noChangeShapeType="1"/>
          </p:cNvSpPr>
          <p:nvPr/>
        </p:nvSpPr>
        <p:spPr bwMode="auto">
          <a:xfrm flipV="1">
            <a:off x="3995738" y="5805488"/>
            <a:ext cx="360362" cy="5762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6" name="Line 94"/>
          <p:cNvSpPr>
            <a:spLocks noChangeShapeType="1"/>
          </p:cNvSpPr>
          <p:nvPr/>
        </p:nvSpPr>
        <p:spPr bwMode="auto">
          <a:xfrm flipH="1" flipV="1">
            <a:off x="4932363" y="5805488"/>
            <a:ext cx="360362" cy="5762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7" name="Line 95"/>
          <p:cNvSpPr>
            <a:spLocks noChangeShapeType="1"/>
          </p:cNvSpPr>
          <p:nvPr/>
        </p:nvSpPr>
        <p:spPr bwMode="auto">
          <a:xfrm flipH="1">
            <a:off x="4356100" y="5805488"/>
            <a:ext cx="5762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8" name="Line 96"/>
          <p:cNvSpPr>
            <a:spLocks noChangeShapeType="1"/>
          </p:cNvSpPr>
          <p:nvPr/>
        </p:nvSpPr>
        <p:spPr bwMode="auto">
          <a:xfrm flipH="1" flipV="1">
            <a:off x="5292725" y="6381750"/>
            <a:ext cx="863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49" name="Line 97"/>
          <p:cNvSpPr>
            <a:spLocks noChangeShapeType="1"/>
          </p:cNvSpPr>
          <p:nvPr/>
        </p:nvSpPr>
        <p:spPr bwMode="auto">
          <a:xfrm flipV="1">
            <a:off x="6156325" y="5805488"/>
            <a:ext cx="360363" cy="5762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0" name="Line 98"/>
          <p:cNvSpPr>
            <a:spLocks noChangeShapeType="1"/>
          </p:cNvSpPr>
          <p:nvPr/>
        </p:nvSpPr>
        <p:spPr bwMode="auto">
          <a:xfrm flipH="1">
            <a:off x="6516688" y="5805488"/>
            <a:ext cx="6477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1" name="Line 99"/>
          <p:cNvSpPr>
            <a:spLocks noChangeShapeType="1"/>
          </p:cNvSpPr>
          <p:nvPr/>
        </p:nvSpPr>
        <p:spPr bwMode="auto">
          <a:xfrm flipH="1" flipV="1">
            <a:off x="2843213" y="331788"/>
            <a:ext cx="360362" cy="5762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2" name="Line 100"/>
          <p:cNvSpPr>
            <a:spLocks noChangeShapeType="1"/>
          </p:cNvSpPr>
          <p:nvPr/>
        </p:nvSpPr>
        <p:spPr bwMode="auto">
          <a:xfrm flipH="1">
            <a:off x="2195513" y="331788"/>
            <a:ext cx="6477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3" name="Line 101"/>
          <p:cNvSpPr>
            <a:spLocks noChangeShapeType="1"/>
          </p:cNvSpPr>
          <p:nvPr/>
        </p:nvSpPr>
        <p:spPr bwMode="auto">
          <a:xfrm flipH="1" flipV="1">
            <a:off x="3203575" y="908050"/>
            <a:ext cx="72072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4" name="Line 102"/>
          <p:cNvSpPr>
            <a:spLocks noChangeShapeType="1"/>
          </p:cNvSpPr>
          <p:nvPr/>
        </p:nvSpPr>
        <p:spPr bwMode="auto">
          <a:xfrm flipV="1">
            <a:off x="3924300" y="331788"/>
            <a:ext cx="360363" cy="5762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5" name="Line 103"/>
          <p:cNvSpPr>
            <a:spLocks noChangeShapeType="1"/>
          </p:cNvSpPr>
          <p:nvPr/>
        </p:nvSpPr>
        <p:spPr bwMode="auto">
          <a:xfrm flipH="1" flipV="1">
            <a:off x="5003800" y="331788"/>
            <a:ext cx="360363" cy="5762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6" name="Line 104"/>
          <p:cNvSpPr>
            <a:spLocks noChangeShapeType="1"/>
          </p:cNvSpPr>
          <p:nvPr/>
        </p:nvSpPr>
        <p:spPr bwMode="auto">
          <a:xfrm flipH="1" flipV="1">
            <a:off x="4284663" y="331788"/>
            <a:ext cx="719137" cy="15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7" name="Line 105"/>
          <p:cNvSpPr>
            <a:spLocks noChangeShapeType="1"/>
          </p:cNvSpPr>
          <p:nvPr/>
        </p:nvSpPr>
        <p:spPr bwMode="auto">
          <a:xfrm flipH="1" flipV="1">
            <a:off x="5364163" y="908050"/>
            <a:ext cx="720725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8" name="Line 106"/>
          <p:cNvSpPr>
            <a:spLocks noChangeShapeType="1"/>
          </p:cNvSpPr>
          <p:nvPr/>
        </p:nvSpPr>
        <p:spPr bwMode="auto">
          <a:xfrm flipV="1">
            <a:off x="6084888" y="331788"/>
            <a:ext cx="360362" cy="5762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59" name="Line 107"/>
          <p:cNvSpPr>
            <a:spLocks noChangeShapeType="1"/>
          </p:cNvSpPr>
          <p:nvPr/>
        </p:nvSpPr>
        <p:spPr bwMode="auto">
          <a:xfrm flipH="1">
            <a:off x="6445250" y="331788"/>
            <a:ext cx="6477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760" name="Line 108"/>
          <p:cNvSpPr>
            <a:spLocks noChangeShapeType="1"/>
          </p:cNvSpPr>
          <p:nvPr/>
        </p:nvSpPr>
        <p:spPr bwMode="auto">
          <a:xfrm flipH="1" flipV="1">
            <a:off x="1690688" y="4148138"/>
            <a:ext cx="3603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14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(3</a:t>
            </a:r>
            <a:r>
              <a:rPr lang="en-GB" sz="2800" baseline="30000" smtClean="0"/>
              <a:t>2</a:t>
            </a:r>
            <a:r>
              <a:rPr lang="en-GB" sz="2800" smtClean="0"/>
              <a:t>)</a:t>
            </a:r>
            <a:r>
              <a:rPr lang="en-GB" sz="2800" baseline="30000" smtClean="0"/>
              <a:t>2</a:t>
            </a:r>
            <a:r>
              <a:rPr lang="en-GB" sz="2800" smtClean="0"/>
              <a:t> 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81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19458" name="GreenAnswer" r:id="rId2" imgW="2371680" imgH="1009800"/>
      <p:control spid="19459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19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1 + 10 x 10</a:t>
            </a:r>
            <a:r>
              <a:rPr lang="en-GB" sz="2800" baseline="30000" smtClean="0"/>
              <a:t>2</a:t>
            </a:r>
            <a:r>
              <a:rPr lang="en-GB" sz="2800" smtClean="0"/>
              <a:t>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1001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20482" name="GreenAnswer" r:id="rId2" imgW="2371680" imgH="1009800"/>
      <p:control spid="20483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24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What is 5 x 2 + (3 x 3)?</a:t>
            </a:r>
            <a:endParaRPr lang="en-US" sz="2800" dirty="0" smtClean="0"/>
          </a:p>
          <a:p>
            <a:pPr eaLnBrk="1" hangingPunct="1">
              <a:defRPr/>
            </a:pPr>
            <a:endParaRPr lang="en-GB" sz="2800" dirty="0" smtClean="0"/>
          </a:p>
          <a:p>
            <a:pPr algn="ctr" eaLnBrk="1" hangingPunct="1">
              <a:defRPr/>
            </a:pPr>
            <a:r>
              <a:rPr lang="en-GB" sz="2800" dirty="0" smtClean="0"/>
              <a:t>19</a:t>
            </a:r>
          </a:p>
          <a:p>
            <a:pPr eaLnBrk="1" hangingPunct="1">
              <a:defRPr/>
            </a:pPr>
            <a:endParaRPr lang="en-GB" sz="2800" dirty="0" smtClean="0"/>
          </a:p>
        </p:txBody>
      </p:sp>
    </p:spTree>
    <p:controls>
      <p:control spid="21506" name="GreenAnswer" r:id="rId2" imgW="2371680" imgH="1009800"/>
      <p:control spid="21507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5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5</a:t>
            </a:r>
            <a:r>
              <a:rPr lang="en-GB" sz="2800" baseline="30000" smtClean="0"/>
              <a:t>2 </a:t>
            </a:r>
            <a:r>
              <a:rPr lang="en-GB" sz="2800" smtClean="0"/>
              <a:t>(3 + 1)?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100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22530" name="GreenAnswer" r:id="rId2" imgW="2371680" imgH="1009800"/>
      <p:control spid="22531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6 x 3 - 9</a:t>
            </a:r>
            <a:r>
              <a:rPr lang="en-GB" sz="2800" baseline="30000" smtClean="0"/>
              <a:t>2</a:t>
            </a:r>
            <a:r>
              <a:rPr lang="en-GB" sz="2800" smtClean="0"/>
              <a:t>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-63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23554" name="GreenAnswer" r:id="rId2" imgW="2371680" imgH="1009800"/>
      <p:control spid="23555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15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9</a:t>
            </a:r>
            <a:r>
              <a:rPr lang="en-GB" sz="2800" baseline="30000" smtClean="0"/>
              <a:t>2</a:t>
            </a:r>
            <a:r>
              <a:rPr lang="en-GB" sz="2800" smtClean="0"/>
              <a:t> – 3 x 3</a:t>
            </a:r>
            <a:r>
              <a:rPr lang="en-GB" sz="2800" baseline="30000" smtClean="0"/>
              <a:t>2</a:t>
            </a:r>
            <a:r>
              <a:rPr lang="en-GB" sz="2800" smtClean="0"/>
              <a:t>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54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24578" name="GreenAnswer" r:id="rId2" imgW="2371680" imgH="1009800"/>
      <p:control spid="24579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20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(3 + 1)</a:t>
            </a:r>
            <a:r>
              <a:rPr lang="en-GB" sz="2800" baseline="30000" smtClean="0"/>
              <a:t>2</a:t>
            </a:r>
            <a:r>
              <a:rPr lang="en-GB" sz="2800" smtClean="0"/>
              <a:t> x (2 + 3)?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80</a:t>
            </a:r>
          </a:p>
          <a:p>
            <a:pPr eaLnBrk="1" hangingPunct="1">
              <a:buFontTx/>
              <a:buNone/>
            </a:pPr>
            <a:endParaRPr lang="en-GB" sz="2800" smtClean="0"/>
          </a:p>
        </p:txBody>
      </p:sp>
    </p:spTree>
    <p:controls>
      <p:control spid="25602" name="GreenAnswer" r:id="rId2" imgW="2371680" imgH="1009800"/>
      <p:control spid="25603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25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7 + (7 + 2</a:t>
            </a:r>
            <a:r>
              <a:rPr lang="en-GB" sz="2800" baseline="30000" smtClean="0"/>
              <a:t>2</a:t>
            </a:r>
            <a:r>
              <a:rPr lang="en-GB" sz="2800" smtClean="0"/>
              <a:t>)</a:t>
            </a:r>
            <a:r>
              <a:rPr lang="en-GB" sz="2800" baseline="30000" smtClean="0"/>
              <a:t>2</a:t>
            </a:r>
            <a:r>
              <a:rPr lang="en-GB" sz="2800" smtClean="0"/>
              <a:t>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128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26626" name="GreenAnswer" r:id="rId2" imgW="2371680" imgH="1009800"/>
      <p:control spid="26627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 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3(4 + 2)</a:t>
            </a:r>
            <a:r>
              <a:rPr lang="en-GB" sz="2800" baseline="30000" smtClean="0"/>
              <a:t>2</a:t>
            </a:r>
            <a:r>
              <a:rPr lang="en-GB" sz="2800" smtClean="0"/>
              <a:t> 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108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2050" name="GreenAnswer" r:id="rId2" imgW="2371680" imgH="1009800"/>
      <p:control spid="2051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6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3 + 5 x 2?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13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3074" name="GreenAnswer" r:id="rId2" imgW="2371680" imgH="1009800"/>
      <p:control spid="3075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11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9 + 4 </a:t>
            </a:r>
            <a:r>
              <a:rPr lang="en-US" sz="2800" smtClean="0">
                <a:cs typeface="Tahoma" pitchFamily="34" charset="0"/>
              </a:rPr>
              <a:t>÷ 8?</a:t>
            </a:r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9.5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4098" name="GreenAnswer" r:id="rId2" imgW="2371680" imgH="1009800"/>
      <p:control spid="4099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16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4 x 5 + 7 x 6?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62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5122" name="GreenAnswer" r:id="rId2" imgW="2371680" imgH="1009800"/>
      <p:control spid="5123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21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(3</a:t>
            </a:r>
            <a:r>
              <a:rPr lang="en-GB" sz="2800" baseline="30000" smtClean="0"/>
              <a:t>2</a:t>
            </a:r>
            <a:r>
              <a:rPr lang="en-GB" sz="2800" smtClean="0"/>
              <a:t> – 1)</a:t>
            </a:r>
            <a:r>
              <a:rPr lang="en-GB" sz="2800" baseline="30000" smtClean="0"/>
              <a:t>2</a:t>
            </a:r>
            <a:r>
              <a:rPr lang="en-GB" sz="2800" smtClean="0"/>
              <a:t>?</a:t>
            </a:r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64</a:t>
            </a:r>
          </a:p>
          <a:p>
            <a:pPr algn="ctr" eaLnBrk="1" hangingPunct="1">
              <a:buFontTx/>
              <a:buNone/>
            </a:pPr>
            <a:endParaRPr lang="en-GB" sz="2800" u="sng" smtClean="0"/>
          </a:p>
        </p:txBody>
      </p:sp>
    </p:spTree>
    <p:controls>
      <p:control spid="6146" name="GreenAnswer" r:id="rId2" imgW="2371680" imgH="1009800"/>
      <p:control spid="6147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2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/>
            <a:r>
              <a:rPr lang="en-GB" sz="2800" smtClean="0"/>
              <a:t>What is (7 – 4) x 4</a:t>
            </a:r>
            <a:r>
              <a:rPr lang="en-GB" sz="2800" baseline="30000" smtClean="0"/>
              <a:t>2</a:t>
            </a:r>
            <a:r>
              <a:rPr lang="en-GB" sz="2800" smtClean="0"/>
              <a:t>?</a:t>
            </a:r>
            <a:endParaRPr lang="en-US" sz="2800" smtClean="0"/>
          </a:p>
          <a:p>
            <a:pPr eaLnBrk="1" hangingPunct="1"/>
            <a:endParaRPr lang="en-GB" sz="2800" smtClean="0"/>
          </a:p>
          <a:p>
            <a:pPr algn="ctr" eaLnBrk="1" hangingPunct="1"/>
            <a:r>
              <a:rPr lang="en-GB" sz="2800" smtClean="0"/>
              <a:t>48</a:t>
            </a:r>
          </a:p>
          <a:p>
            <a:pPr eaLnBrk="1" hangingPunct="1"/>
            <a:endParaRPr lang="en-GB" sz="2800" smtClean="0"/>
          </a:p>
        </p:txBody>
      </p:sp>
    </p:spTree>
    <p:controls>
      <p:control spid="7170" name="GreenAnswer" r:id="rId2" imgW="2371680" imgH="1009800"/>
      <p:control spid="7171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7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0255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What is (12 – 5) x (5 + 3)?</a:t>
            </a:r>
          </a:p>
          <a:p>
            <a:pPr eaLnBrk="1" hangingPunct="1">
              <a:buFontTx/>
              <a:buNone/>
              <a:defRPr/>
            </a:pPr>
            <a:endParaRPr lang="en-GB" sz="2800" dirty="0" smtClean="0"/>
          </a:p>
          <a:p>
            <a:pPr algn="ctr" eaLnBrk="1" hangingPunct="1">
              <a:defRPr/>
            </a:pPr>
            <a:r>
              <a:rPr lang="en-GB" sz="2800" dirty="0" smtClean="0"/>
              <a:t>56</a:t>
            </a:r>
          </a:p>
          <a:p>
            <a:pPr eaLnBrk="1" hangingPunct="1">
              <a:defRPr/>
            </a:pPr>
            <a:endParaRPr lang="en-GB" sz="2800" dirty="0" smtClean="0"/>
          </a:p>
        </p:txBody>
      </p:sp>
    </p:spTree>
    <p:controls>
      <p:control spid="8194" name="GreenAnswer" r:id="rId2" imgW="2371680" imgH="1009800"/>
      <p:control spid="8195" name="RedAnswer" r:id="rId3" imgW="2371680" imgH="1009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RLPOOL">
  <a:themeElements>
    <a:clrScheme name="WH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RLPOO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WHRLPOOL</Template>
  <TotalTime>334</TotalTime>
  <Words>320</Words>
  <Application>Microsoft Office PowerPoint</Application>
  <PresentationFormat>On-screen Show (4:3)</PresentationFormat>
  <Paragraphs>164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Times New Roman</vt:lpstr>
      <vt:lpstr>Arial</vt:lpstr>
      <vt:lpstr>Tahoma</vt:lpstr>
      <vt:lpstr>Calibri</vt:lpstr>
      <vt:lpstr>WHRLPOOL</vt:lpstr>
      <vt:lpstr>Microsoft Equation 3.0</vt:lpstr>
      <vt:lpstr>Slide 1</vt:lpstr>
      <vt:lpstr>Slide 2</vt:lpstr>
      <vt:lpstr>1 </vt:lpstr>
      <vt:lpstr>6</vt:lpstr>
      <vt:lpstr>11</vt:lpstr>
      <vt:lpstr>16</vt:lpstr>
      <vt:lpstr>21</vt:lpstr>
      <vt:lpstr>2</vt:lpstr>
      <vt:lpstr>7</vt:lpstr>
      <vt:lpstr>12</vt:lpstr>
      <vt:lpstr>17</vt:lpstr>
      <vt:lpstr>22</vt:lpstr>
      <vt:lpstr>3</vt:lpstr>
      <vt:lpstr>8</vt:lpstr>
      <vt:lpstr>13</vt:lpstr>
      <vt:lpstr>18</vt:lpstr>
      <vt:lpstr>23</vt:lpstr>
      <vt:lpstr>4</vt:lpstr>
      <vt:lpstr>9</vt:lpstr>
      <vt:lpstr>14</vt:lpstr>
      <vt:lpstr>19</vt:lpstr>
      <vt:lpstr>24</vt:lpstr>
      <vt:lpstr>5</vt:lpstr>
      <vt:lpstr>10</vt:lpstr>
      <vt:lpstr>15</vt:lpstr>
      <vt:lpstr>20</vt:lpstr>
      <vt:lpstr>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Leo Rundle</dc:creator>
  <cp:lastModifiedBy>Delwar</cp:lastModifiedBy>
  <cp:revision>158</cp:revision>
  <dcterms:created xsi:type="dcterms:W3CDTF">2004-01-24T15:30:40Z</dcterms:created>
  <dcterms:modified xsi:type="dcterms:W3CDTF">2012-07-26T01:53:59Z</dcterms:modified>
</cp:coreProperties>
</file>