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lgerian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</p:showPr>
  <p:clrMru>
    <a:srgbClr val="CCECFF"/>
    <a:srgbClr val="FFFFFF"/>
    <a:srgbClr val="FFFFCB"/>
    <a:srgbClr val="DFE8FD"/>
    <a:srgbClr val="F8F208"/>
    <a:srgbClr val="E0F709"/>
    <a:srgbClr val="F1D60F"/>
    <a:srgbClr val="B3B2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DE8E0-094A-4B19-A543-0106A3318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52CF7-EAA4-41EE-88B1-338720560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9B9FD-6FD6-4188-BFB0-DB1139A5F3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E14160-CFB1-415E-95A3-5648AD7C3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7E0CAC-45A5-4C11-9D55-A7E8A0FAE1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1E7B1-D6CF-4316-ABD6-382404F86A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8D009-7A8D-49A8-9517-B01D610F1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641C8-4DFC-4CF1-B1A3-937E342E5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EB74D-1A82-404C-9D18-BBBFF9A2A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44DD6-28C2-467B-AE2B-18F99C51AF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EFCEE-C7B4-4F76-B143-BE5958790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A49F1-07B6-47A3-9E50-1A02347CC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10EB4-272F-4B7B-99A3-C366146CE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700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E0CC753-B0AA-424A-A0D7-C37A2A24EF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Tm="7000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Using problem solving strategies will help me solve a real world problem.</a:t>
            </a:r>
            <a:br>
              <a:rPr lang="en-US"/>
            </a:b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7000"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FFCCC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Solving Strategy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Use logical reasoning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Try and check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Find a pattern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Choose an operation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Use a formula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Write an equation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Solve a simpler problem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Work backwards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/>
              <a:t>Make a table, graph, or diagram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v"/>
            </a:pPr>
            <a:endParaRPr lang="en-US" sz="2800"/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None/>
            </a:pPr>
            <a:endParaRPr lang="en-US" sz="2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700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99"/>
      </a:dk1>
      <a:lt1>
        <a:srgbClr val="0000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CA"/>
      </a:accent3>
      <a:accent4>
        <a:srgbClr val="0000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99"/>
    </a:dk1>
    <a:lt1>
      <a:srgbClr val="CCFFFF"/>
    </a:lt1>
    <a:dk2>
      <a:srgbClr val="000000"/>
    </a:dk2>
    <a:lt2>
      <a:srgbClr val="808080"/>
    </a:lt2>
    <a:accent1>
      <a:srgbClr val="00CC99"/>
    </a:accent1>
    <a:accent2>
      <a:srgbClr val="FFFFCC"/>
    </a:accent2>
    <a:accent3>
      <a:srgbClr val="E2FFFF"/>
    </a:accent3>
    <a:accent4>
      <a:srgbClr val="000082"/>
    </a:accent4>
    <a:accent5>
      <a:srgbClr val="AAE2CA"/>
    </a:accent5>
    <a:accent6>
      <a:srgbClr val="E7E7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99"/>
    </a:dk1>
    <a:lt1>
      <a:srgbClr val="CCEC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E2F4FF"/>
    </a:accent3>
    <a:accent4>
      <a:srgbClr val="000082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Swiss921 BT</vt:lpstr>
      <vt:lpstr>Tag LET</vt:lpstr>
      <vt:lpstr>Wingdings</vt:lpstr>
      <vt:lpstr>Algerian</vt:lpstr>
      <vt:lpstr>Default Design</vt:lpstr>
      <vt:lpstr>Using problem solving strategies will help me solve a real world problem. </vt:lpstr>
      <vt:lpstr>Problem Solving Strategy</vt:lpstr>
    </vt:vector>
  </TitlesOfParts>
  <Company>Nebo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Strategies and Real World Experience</dc:title>
  <dc:creator>Inst</dc:creator>
  <cp:lastModifiedBy>Delwar</cp:lastModifiedBy>
  <cp:revision>14</cp:revision>
  <dcterms:created xsi:type="dcterms:W3CDTF">2001-09-12T22:22:44Z</dcterms:created>
  <dcterms:modified xsi:type="dcterms:W3CDTF">2012-07-26T02:03:41Z</dcterms:modified>
</cp:coreProperties>
</file>