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316" r:id="rId12"/>
    <p:sldId id="31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18" r:id="rId26"/>
    <p:sldId id="319" r:id="rId27"/>
    <p:sldId id="282" r:id="rId28"/>
    <p:sldId id="283" r:id="rId29"/>
    <p:sldId id="284" r:id="rId30"/>
    <p:sldId id="326" r:id="rId31"/>
    <p:sldId id="286" r:id="rId32"/>
    <p:sldId id="287" r:id="rId33"/>
    <p:sldId id="288" r:id="rId34"/>
    <p:sldId id="290" r:id="rId35"/>
    <p:sldId id="291" r:id="rId36"/>
    <p:sldId id="320" r:id="rId37"/>
    <p:sldId id="321" r:id="rId38"/>
    <p:sldId id="294" r:id="rId39"/>
    <p:sldId id="295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14" r:id="rId48"/>
    <p:sldId id="322" r:id="rId49"/>
    <p:sldId id="32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2" r:id="rId58"/>
    <p:sldId id="313" r:id="rId59"/>
    <p:sldId id="324" r:id="rId6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FB5D-568B-4171-AB93-EEACEDC73C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9EFB6-1EA2-4BF7-B309-440AC2E327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BF51D-6B21-4A74-8D58-D9E097E353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5B267-3AD3-4E07-9381-A23B0AF555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73CD-0676-44EF-89C7-54AA262A9E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55A4-91A0-4233-B1BF-E0BC919CA4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7C992-06B7-4494-BC80-AE71AABAB1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7938D-358B-43DE-B21D-00DE2FB137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5F5F-0ED4-4102-BBFD-4A2BF82A72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B035C-4B91-41D3-8FC9-70EED33884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A13E-8D66-4BC1-AC70-9D63448828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468D5-A684-4626-870E-4C6ED4D943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5A464F3-2C34-49E6-8046-6DBB434261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nanonanonano.net/projects/dda/images/triangle380.png&amp;imgrefurl=http://www.nanonanonano.net/projects/dda/&amp;h=546&amp;w=674&amp;sz=38&amp;hl=en&amp;start=28&amp;um=1&amp;tbnid=dQd80OEGtUlcmM:&amp;tbnh=112&amp;tbnw=138&amp;prev=/images%3Fq%3Dtriangular%2Bprism%26start%3D20%26ndsp%3D20%26um%3D1%26hl%3Den%26safe%3Dvss%26rls%3Dcom.microsoft:en-us:IE-SearchBox%26rlz%3D1I7SUNA%26sa%3DN" TargetMode="Externa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5400" dirty="0" smtClean="0"/>
              <a:t>End of Term Math Quiz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400" smtClean="0"/>
              <a:t>Teams of Four please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One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In Roman numerals, is this number 1,2,3,4 or 5?</a:t>
            </a:r>
          </a:p>
        </p:txBody>
      </p:sp>
      <p:sp>
        <p:nvSpPr>
          <p:cNvPr id="11271" name="Rectangle 7"/>
          <p:cNvSpPr>
            <a:spLocks noGrp="1" noRot="1" noChangeArrowheads="1"/>
          </p:cNvSpPr>
          <p:nvPr>
            <p:ph sz="half" idx="2"/>
          </p:nvPr>
        </p:nvSpPr>
        <p:spPr>
          <a:xfrm>
            <a:off x="5435600" y="2565400"/>
            <a:ext cx="4038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0000" smtClean="0">
                <a:latin typeface="Algerian" pitchFamily="82" charset="0"/>
              </a:rPr>
              <a:t>IV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One answers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GB" sz="3600" smtClean="0"/>
              <a:t>A number with only two factors: 1 and itself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GB" sz="3600" smtClean="0"/>
              <a:t>21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GB" sz="3600" smtClean="0"/>
              <a:t>Triangular prism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GB" sz="3600" smtClean="0"/>
              <a:t>Celsius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GB" sz="3600" smtClean="0"/>
              <a:t>80 g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GB" sz="3600" smtClean="0"/>
          </a:p>
        </p:txBody>
      </p:sp>
      <p:sp>
        <p:nvSpPr>
          <p:cNvPr id="80900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6.</a:t>
            </a:r>
            <a:r>
              <a:rPr lang="en-GB" sz="3600" smtClean="0"/>
              <a:t>   Obtuse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7.</a:t>
            </a:r>
            <a:r>
              <a:rPr lang="en-GB" sz="3600" smtClean="0"/>
              <a:t>   37800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8.  </a:t>
            </a:r>
            <a:r>
              <a:rPr lang="en-GB" sz="3600" smtClean="0"/>
              <a:t> 20 cm</a:t>
            </a:r>
            <a:r>
              <a:rPr lang="en-GB" sz="3600" baseline="30000" smtClean="0"/>
              <a:t>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9.</a:t>
            </a:r>
            <a:r>
              <a:rPr lang="en-GB" sz="3600" smtClean="0"/>
              <a:t>   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10.</a:t>
            </a:r>
            <a:r>
              <a:rPr lang="en-GB" sz="3600" smtClean="0"/>
              <a:t> 120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Timed round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205038"/>
            <a:ext cx="8540750" cy="3894137"/>
          </a:xfrm>
        </p:spPr>
        <p:txBody>
          <a:bodyPr/>
          <a:lstStyle/>
          <a:p>
            <a:pPr eaLnBrk="1" hangingPunct="1">
              <a:defRPr/>
            </a:pPr>
            <a:r>
              <a:rPr lang="en-GB" sz="4400" dirty="0" smtClean="0"/>
              <a:t>Parallelogram (13)      3 points</a:t>
            </a:r>
          </a:p>
          <a:p>
            <a:pPr eaLnBrk="1" hangingPunct="1">
              <a:defRPr/>
            </a:pPr>
            <a:r>
              <a:rPr lang="en-GB" sz="4400" dirty="0" smtClean="0"/>
              <a:t>Mathematically (14)    4 points</a:t>
            </a:r>
          </a:p>
          <a:p>
            <a:pPr eaLnBrk="1" hangingPunct="1">
              <a:defRPr/>
            </a:pPr>
            <a:r>
              <a:rPr lang="en-GB" sz="4400" dirty="0" smtClean="0"/>
              <a:t>Perpendicularly (15)   5 points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Qn 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Write down four factors of 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 Qn.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 What is 9.20 pm in the 24-hour clock?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Qn 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How many days are there in July?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Qn. 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If I buy 5 pens for 65p, how much will eight pens cost?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Qn. 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If the temperature in Rochdale is 8</a:t>
            </a:r>
            <a:r>
              <a:rPr lang="en-US" sz="4400" smtClean="0">
                <a:cs typeface="Arial" charset="0"/>
              </a:rPr>
              <a:t>ºC and in Moscow it is -5ºC, how much warmer is Rochdale than Moscow?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000" smtClean="0"/>
              <a:t>  Qn. 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000" smtClean="0"/>
              <a:t>  In Bengali, is this number 1,2,3,4 or 5?</a:t>
            </a:r>
          </a:p>
        </p:txBody>
      </p:sp>
      <p:sp>
        <p:nvSpPr>
          <p:cNvPr id="29701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0" smtClean="0">
                <a:latin typeface="Algerian" pitchFamily="82" charset="0"/>
              </a:rPr>
              <a:t>  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mtClean="0"/>
              <a:t>  </a:t>
            </a:r>
            <a:r>
              <a:rPr lang="en-GB" sz="4400" smtClean="0"/>
              <a:t>Qn. 7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How many lines of symmetry has a rectangle?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mtClean="0"/>
              <a:t>    </a:t>
            </a:r>
            <a:r>
              <a:rPr lang="en-GB" sz="5400" smtClean="0"/>
              <a:t>Decide on a Team Name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4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mtClean="0"/>
              <a:t>  </a:t>
            </a:r>
            <a:r>
              <a:rPr lang="en-GB" sz="4400" smtClean="0"/>
              <a:t>Qn. 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Add the number of degrees in a right angle to the holes on a golf course and divide by the days of Christmas.  What do you get?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4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z="4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Qn. 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compass direction is 90</a:t>
            </a:r>
            <a:r>
              <a:rPr lang="en-US" sz="4400" smtClean="0">
                <a:cs typeface="Arial" charset="0"/>
              </a:rPr>
              <a:t>º clockwise from south-west?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4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mtClean="0"/>
              <a:t>  </a:t>
            </a:r>
            <a:r>
              <a:rPr lang="en-GB" sz="4400" smtClean="0"/>
              <a:t>Qn. 10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is a quadrilateral?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Timed round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Find four consecutive numbers that add up to 90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two answers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5400" smtClean="0"/>
              <a:t>Swap scripts and mark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Answers to Round two</a:t>
            </a:r>
          </a:p>
        </p:txBody>
      </p:sp>
      <p:sp>
        <p:nvSpPr>
          <p:cNvPr id="83972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000" smtClean="0"/>
              <a:t>Any 4 of: 1,2,3,4,6,12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000" smtClean="0"/>
              <a:t>21.20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000" smtClean="0"/>
              <a:t>31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000" smtClean="0"/>
              <a:t>£1.04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000" smtClean="0"/>
              <a:t>13</a:t>
            </a:r>
            <a:r>
              <a:rPr lang="en-US" sz="4000" smtClean="0">
                <a:cs typeface="Arial" charset="0"/>
              </a:rPr>
              <a:t>º</a:t>
            </a:r>
          </a:p>
        </p:txBody>
      </p:sp>
      <p:sp>
        <p:nvSpPr>
          <p:cNvPr id="83973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067175" y="1557338"/>
            <a:ext cx="4627563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6.</a:t>
            </a:r>
            <a:r>
              <a:rPr lang="en-GB" sz="3600" smtClean="0"/>
              <a:t> 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7.</a:t>
            </a:r>
            <a:r>
              <a:rPr lang="en-GB" sz="3600" smtClean="0"/>
              <a:t>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8.</a:t>
            </a:r>
            <a:r>
              <a:rPr lang="en-GB" sz="3600" smtClean="0"/>
              <a:t> [(90 + 18)/12] = 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9.</a:t>
            </a:r>
            <a:r>
              <a:rPr lang="en-GB" sz="3600" smtClean="0"/>
              <a:t> North West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10.</a:t>
            </a:r>
            <a:r>
              <a:rPr lang="en-GB" sz="3600" smtClean="0"/>
              <a:t>  A plane shape     	with four sides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36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Timed round answers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en-GB" sz="4400" smtClean="0"/>
          </a:p>
          <a:p>
            <a:pPr algn="ctr" eaLnBrk="1" hangingPunct="1">
              <a:defRPr/>
            </a:pPr>
            <a:r>
              <a:rPr lang="en-GB" sz="4400" smtClean="0"/>
              <a:t>21 + 22 + 23 + 24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Three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Write the simplest fraction equivalent to 9/15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Three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Qn.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Which is heavier: 1 lb or 1 kg?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Three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Qn. 3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Multiply three cubed by the square root of nine.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One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Qn.1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What is a prime number?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Three</a:t>
            </a:r>
          </a:p>
        </p:txBody>
      </p:sp>
      <p:sp>
        <p:nvSpPr>
          <p:cNvPr id="962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 I scored 16 out of 25 in a test.    What percentage is this?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Three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is the perimeter of a rectangle 8 cm long and 5 cm wide?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Three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7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is 17.45 in 12-hour clock time?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Three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What is ¾ as a decimal?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Three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10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is the square root of 64?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Timed Round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Find as many factors of 360 as you can.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three answers</a:t>
            </a:r>
          </a:p>
        </p:txBody>
      </p:sp>
      <p:sp>
        <p:nvSpPr>
          <p:cNvPr id="8704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400" smtClean="0"/>
              <a:t>3/5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400" smtClean="0"/>
              <a:t>1 kg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400" smtClean="0"/>
              <a:t>81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400" smtClean="0"/>
              <a:t>64%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400" smtClean="0"/>
              <a:t>1</a:t>
            </a:r>
          </a:p>
          <a:p>
            <a:pPr marL="533400" indent="-533400" eaLnBrk="1" hangingPunct="1">
              <a:defRPr/>
            </a:pPr>
            <a:endParaRPr lang="en-GB" sz="4400" smtClean="0"/>
          </a:p>
        </p:txBody>
      </p:sp>
      <p:sp>
        <p:nvSpPr>
          <p:cNvPr id="87045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348038" y="1676400"/>
            <a:ext cx="5494337" cy="44227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6"/>
              <a:defRPr/>
            </a:pPr>
            <a:r>
              <a:rPr lang="en-GB" sz="4000" smtClean="0"/>
              <a:t>26 cm</a:t>
            </a:r>
          </a:p>
          <a:p>
            <a:pPr marL="533400" indent="-533400" eaLnBrk="1" hangingPunct="1">
              <a:buFont typeface="Wingdings" pitchFamily="2" charset="2"/>
              <a:buAutoNum type="arabicPeriod" startAt="6"/>
              <a:defRPr/>
            </a:pPr>
            <a:r>
              <a:rPr lang="en-GB" sz="4000" smtClean="0"/>
              <a:t>5.45 pm</a:t>
            </a:r>
          </a:p>
          <a:p>
            <a:pPr marL="533400" indent="-533400" eaLnBrk="1" hangingPunct="1">
              <a:buFont typeface="Wingdings" pitchFamily="2" charset="2"/>
              <a:buAutoNum type="arabicPeriod" startAt="6"/>
              <a:defRPr/>
            </a:pPr>
            <a:r>
              <a:rPr lang="en-GB" sz="4000" smtClean="0"/>
              <a:t>0.75</a:t>
            </a:r>
          </a:p>
          <a:p>
            <a:pPr marL="533400" indent="-533400" eaLnBrk="1" hangingPunct="1">
              <a:buFont typeface="Wingdings" pitchFamily="2" charset="2"/>
              <a:buAutoNum type="arabicPeriod" startAt="6"/>
              <a:defRPr/>
            </a:pPr>
            <a:r>
              <a:rPr lang="en-GB" sz="4000" smtClean="0"/>
              <a:t>PARALLELOGRAM</a:t>
            </a:r>
          </a:p>
          <a:p>
            <a:pPr marL="533400" indent="-533400" eaLnBrk="1" hangingPunct="1">
              <a:buFont typeface="Wingdings" pitchFamily="2" charset="2"/>
              <a:buAutoNum type="arabicPeriod" startAt="6"/>
              <a:defRPr/>
            </a:pPr>
            <a:r>
              <a:rPr lang="en-GB" sz="4000" smtClean="0"/>
              <a:t>8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three timed round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447088" cy="4422775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5400" smtClean="0"/>
              <a:t>1,2,3,4,5,6,8,9,10,12,15,1820,24,30,36,40,45,60,72,90,120,180,360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Four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Give 4 multiples of 12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Four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What is a half of three quarters?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One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Qn.2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What is the next number in the sequence 1, 3, 6, 10, 15, …?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Four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The time is 5 past 4.  What will it be when the minute hand of the clock has turned through a further 90</a:t>
            </a:r>
            <a:r>
              <a:rPr lang="en-US" sz="4400" smtClean="0">
                <a:cs typeface="Arial" charset="0"/>
              </a:rPr>
              <a:t>º?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Four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Which is longer: 1 centimetre or 2 inched?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Four</a:t>
            </a:r>
          </a:p>
        </p:txBody>
      </p:sp>
      <p:sp>
        <p:nvSpPr>
          <p:cNvPr id="60420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7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In Chinese, is this number 1,2,3,4 or 5?</a:t>
            </a:r>
          </a:p>
        </p:txBody>
      </p:sp>
      <p:sp>
        <p:nvSpPr>
          <p:cNvPr id="60421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0000" smtClean="0">
                <a:latin typeface="Agency FB" pitchFamily="34" charset="0"/>
              </a:rPr>
              <a:t>  ﬁ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Four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is three less than forty thousand and one?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Four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How many grams are there in a kilogram?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Four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10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How many sides has a pentagon?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Timed round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Using just 3 digits, write out a simple addition sum that totals 24.  The digits must all be the same but cannot be 8.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four answers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5400" smtClean="0"/>
              <a:t>Swap scripts and mark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four answers</a:t>
            </a:r>
          </a:p>
        </p:txBody>
      </p:sp>
      <p:sp>
        <p:nvSpPr>
          <p:cNvPr id="9011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850" y="1341438"/>
            <a:ext cx="8447088" cy="46863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13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Any 4 of 12, 24, 36, 48, ….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3/8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[366 – 924 x 11)] = 102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20 past 4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2 inches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5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39998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1000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mtClean="0"/>
              <a:t>5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GB" smtClean="0"/>
          </a:p>
        </p:txBody>
      </p:sp>
      <p:sp>
        <p:nvSpPr>
          <p:cNvPr id="9011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Timed round </a:t>
            </a:r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5400" smtClean="0"/>
              <a:t>                 2 + 22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One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is the name of this solid shape?</a:t>
            </a:r>
          </a:p>
        </p:txBody>
      </p:sp>
      <p:sp>
        <p:nvSpPr>
          <p:cNvPr id="5124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651375" y="1676400"/>
            <a:ext cx="4191000" cy="442277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/>
          </a:p>
        </p:txBody>
      </p:sp>
      <p:pic>
        <p:nvPicPr>
          <p:cNvPr id="6149" name="Picture 8" descr="triangle38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1930400"/>
            <a:ext cx="3671887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Five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In my marble collection I have 76 large marbles and 188 small ones.  If I take away all but twelve, how many have I got left?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Five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How many edges has a cube?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Five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does this symbol mean?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000" smtClean="0"/>
              <a:t>  </a:t>
            </a:r>
          </a:p>
        </p:txBody>
      </p:sp>
      <p:sp>
        <p:nvSpPr>
          <p:cNvPr id="68612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0000" smtClean="0">
                <a:latin typeface="New Century Schoolbook" pitchFamily="18" charset="0"/>
              </a:rPr>
              <a:t> ≤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Five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is the only even prime number?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Five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A farmer, describibg his animals said “they are all cows but two, all horses but two, all sheep but two.”  How many animals does he have?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Five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How many spots are there altogether on two dice?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Five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How many pints in a gallon?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Five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10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Which is bigger, 2</a:t>
            </a:r>
            <a:r>
              <a:rPr lang="en-GB" sz="4400" baseline="30000" smtClean="0"/>
              <a:t>5</a:t>
            </a:r>
            <a:r>
              <a:rPr lang="en-GB" sz="4400" smtClean="0"/>
              <a:t> or 5</a:t>
            </a:r>
            <a:r>
              <a:rPr lang="en-GB" sz="4400" baseline="30000" smtClean="0"/>
              <a:t>2</a:t>
            </a:r>
            <a:r>
              <a:rPr lang="en-GB" sz="4400" smtClean="0"/>
              <a:t> ?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Timed round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Work out the answer to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 6 x 5 x 4 x 3 x 2 x 1 x 0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five answers</a:t>
            </a:r>
          </a:p>
        </p:txBody>
      </p:sp>
      <p:sp>
        <p:nvSpPr>
          <p:cNvPr id="93188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000" smtClean="0"/>
              <a:t>12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000" smtClean="0"/>
              <a:t>12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000" smtClean="0"/>
              <a:t>Less than or equal to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000" smtClean="0"/>
              <a:t>2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4000" smtClean="0"/>
              <a:t>3</a:t>
            </a:r>
          </a:p>
        </p:txBody>
      </p:sp>
      <p:sp>
        <p:nvSpPr>
          <p:cNvPr id="93189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GB" smtClean="0">
                <a:solidFill>
                  <a:schemeClr val="hlink"/>
                </a:solidFill>
              </a:rPr>
              <a:t>6</a:t>
            </a:r>
            <a:r>
              <a:rPr lang="en-GB" sz="3600" smtClean="0">
                <a:solidFill>
                  <a:schemeClr val="hlink"/>
                </a:solidFill>
              </a:rPr>
              <a:t>.</a:t>
            </a:r>
            <a:r>
              <a:rPr lang="en-GB" sz="3600" smtClean="0"/>
              <a:t> The one that occurs most often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GB" sz="3600" smtClean="0">
                <a:solidFill>
                  <a:schemeClr val="hlink"/>
                </a:solidFill>
              </a:rPr>
              <a:t>7.</a:t>
            </a:r>
            <a:r>
              <a:rPr lang="en-GB" sz="3600" smtClean="0"/>
              <a:t> 42</a:t>
            </a:r>
          </a:p>
          <a:p>
            <a:pPr marL="533400" indent="-533400" eaLnBrk="1" hangingPunct="1">
              <a:buFont typeface="Wingdings" pitchFamily="2" charset="2"/>
              <a:buAutoNum type="arabicPeriod" startAt="8"/>
              <a:defRPr/>
            </a:pPr>
            <a:r>
              <a:rPr lang="en-GB" sz="3600" smtClean="0"/>
              <a:t>8</a:t>
            </a:r>
          </a:p>
          <a:p>
            <a:pPr marL="533400" indent="-533400" eaLnBrk="1" hangingPunct="1">
              <a:buFont typeface="Wingdings" pitchFamily="2" charset="2"/>
              <a:buAutoNum type="arabicPeriod" startAt="8"/>
              <a:defRPr/>
            </a:pPr>
            <a:r>
              <a:rPr lang="en-GB" sz="3600" smtClean="0"/>
              <a:t>Parabola</a:t>
            </a:r>
          </a:p>
          <a:p>
            <a:pPr marL="533400" indent="-533400" eaLnBrk="1" hangingPunct="1">
              <a:buFont typeface="Wingdings" pitchFamily="2" charset="2"/>
              <a:buAutoNum type="arabicPeriod" startAt="8"/>
              <a:defRPr/>
            </a:pPr>
            <a:r>
              <a:rPr lang="en-GB" sz="3600" smtClean="0"/>
              <a:t>2</a:t>
            </a:r>
            <a:r>
              <a:rPr lang="en-GB" sz="3600" baseline="30000" smtClean="0"/>
              <a:t>5</a:t>
            </a:r>
            <a:r>
              <a:rPr lang="en-GB" sz="3600" smtClean="0"/>
              <a:t> = 32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One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 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Which is warmer, 0</a:t>
            </a:r>
            <a:r>
              <a:rPr lang="en-US" sz="4400" smtClean="0">
                <a:cs typeface="Arial" charset="0"/>
              </a:rPr>
              <a:t>º Fahrenheit or </a:t>
            </a:r>
            <a:r>
              <a:rPr lang="en-GB" sz="4400" smtClean="0"/>
              <a:t>0</a:t>
            </a:r>
            <a:r>
              <a:rPr lang="en-US" sz="4400" smtClean="0">
                <a:cs typeface="Arial" charset="0"/>
              </a:rPr>
              <a:t>º Celsius?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One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do we call an angle that is greater than 90</a:t>
            </a:r>
            <a:r>
              <a:rPr lang="en-US" sz="4400" smtClean="0">
                <a:cs typeface="Arial" charset="0"/>
              </a:rPr>
              <a:t>º</a:t>
            </a:r>
            <a:r>
              <a:rPr lang="en-GB" sz="4400" smtClean="0"/>
              <a:t> but smaller than 180</a:t>
            </a:r>
            <a:r>
              <a:rPr lang="en-US" sz="4400" smtClean="0">
                <a:cs typeface="Arial" charset="0"/>
              </a:rPr>
              <a:t>º</a:t>
            </a:r>
            <a:r>
              <a:rPr lang="en-GB" sz="4400" smtClean="0"/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One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7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is 37849 to the nearest hundred?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Round One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Qn. 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smtClean="0"/>
              <a:t>  What is the area of a triangle 8 cm long and 5 cm high?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165</TotalTime>
  <Words>1053</Words>
  <Application>Microsoft Office PowerPoint</Application>
  <PresentationFormat>On-screen Show (4:3)</PresentationFormat>
  <Paragraphs>214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Wingdings</vt:lpstr>
      <vt:lpstr>Calibri</vt:lpstr>
      <vt:lpstr>Algerian</vt:lpstr>
      <vt:lpstr>Albertus</vt:lpstr>
      <vt:lpstr>Agency FB</vt:lpstr>
      <vt:lpstr>New Century Schoolbook</vt:lpstr>
      <vt:lpstr>Clouds</vt:lpstr>
      <vt:lpstr>End of Term Math Quiz</vt:lpstr>
      <vt:lpstr>Slide 2</vt:lpstr>
      <vt:lpstr>Round One</vt:lpstr>
      <vt:lpstr>Round One</vt:lpstr>
      <vt:lpstr>Round One</vt:lpstr>
      <vt:lpstr>Round One</vt:lpstr>
      <vt:lpstr>Round One</vt:lpstr>
      <vt:lpstr>Round One</vt:lpstr>
      <vt:lpstr>Round One</vt:lpstr>
      <vt:lpstr>Round One</vt:lpstr>
      <vt:lpstr>Round One answers</vt:lpstr>
      <vt:lpstr>Timed round</vt:lpstr>
      <vt:lpstr>Round Two</vt:lpstr>
      <vt:lpstr>Round Two</vt:lpstr>
      <vt:lpstr>Round Two</vt:lpstr>
      <vt:lpstr>Round Two</vt:lpstr>
      <vt:lpstr>Round Two</vt:lpstr>
      <vt:lpstr>Round Two</vt:lpstr>
      <vt:lpstr>Round Two</vt:lpstr>
      <vt:lpstr>Round Two</vt:lpstr>
      <vt:lpstr>Round Two</vt:lpstr>
      <vt:lpstr>Round Two</vt:lpstr>
      <vt:lpstr>Timed round</vt:lpstr>
      <vt:lpstr>Round two answers</vt:lpstr>
      <vt:lpstr>Answers to Round two</vt:lpstr>
      <vt:lpstr>Timed round answers</vt:lpstr>
      <vt:lpstr>Round Three</vt:lpstr>
      <vt:lpstr>Round Three</vt:lpstr>
      <vt:lpstr>Round Three</vt:lpstr>
      <vt:lpstr>Round Three</vt:lpstr>
      <vt:lpstr>Round Three</vt:lpstr>
      <vt:lpstr>Round Three</vt:lpstr>
      <vt:lpstr>Round Three</vt:lpstr>
      <vt:lpstr>Round Three</vt:lpstr>
      <vt:lpstr>Timed Round</vt:lpstr>
      <vt:lpstr>Round three answers</vt:lpstr>
      <vt:lpstr>Round three timed round</vt:lpstr>
      <vt:lpstr>Round Four</vt:lpstr>
      <vt:lpstr>Round Four</vt:lpstr>
      <vt:lpstr>Round Four</vt:lpstr>
      <vt:lpstr>Round Four</vt:lpstr>
      <vt:lpstr>Round Four</vt:lpstr>
      <vt:lpstr>Round Four</vt:lpstr>
      <vt:lpstr>Round Four</vt:lpstr>
      <vt:lpstr>Round Four</vt:lpstr>
      <vt:lpstr>Timed round</vt:lpstr>
      <vt:lpstr>Round four answers</vt:lpstr>
      <vt:lpstr>Round four answers</vt:lpstr>
      <vt:lpstr>Timed round </vt:lpstr>
      <vt:lpstr>Round Five</vt:lpstr>
      <vt:lpstr>Round Five</vt:lpstr>
      <vt:lpstr>Round Five</vt:lpstr>
      <vt:lpstr>Round Five</vt:lpstr>
      <vt:lpstr>Round Five</vt:lpstr>
      <vt:lpstr>Round Five</vt:lpstr>
      <vt:lpstr>Round Five</vt:lpstr>
      <vt:lpstr>Round Five</vt:lpstr>
      <vt:lpstr>Timed round</vt:lpstr>
      <vt:lpstr>Round five answers</vt:lpstr>
    </vt:vector>
  </TitlesOfParts>
  <Company>St Catherines Catholic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Term Maths Quiz</dc:title>
  <dc:creator>staff.asl</dc:creator>
  <cp:lastModifiedBy>Delwar</cp:lastModifiedBy>
  <cp:revision>6</cp:revision>
  <dcterms:created xsi:type="dcterms:W3CDTF">2008-07-14T14:38:39Z</dcterms:created>
  <dcterms:modified xsi:type="dcterms:W3CDTF">2012-07-26T01:58:15Z</dcterms:modified>
</cp:coreProperties>
</file>