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0" r:id="rId3"/>
    <p:sldId id="264" r:id="rId4"/>
    <p:sldId id="265" r:id="rId5"/>
    <p:sldId id="266" r:id="rId6"/>
    <p:sldId id="259" r:id="rId7"/>
    <p:sldId id="267" r:id="rId8"/>
    <p:sldId id="268" r:id="rId9"/>
    <p:sldId id="269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33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9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5628C2-82C7-494B-9100-6CB3D0597FDA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BB3782-8753-4A2F-9CD7-AEEDCE11C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Now, I show you the result. In your head (this is easy), you throw away the last three digits (9492), and add 2 (9+2=</a:t>
            </a:r>
            <a:r>
              <a:rPr lang="en-GB" b="1" smtClean="0"/>
              <a:t>11</a:t>
            </a:r>
            <a:r>
              <a:rPr lang="en-GB" smtClean="0"/>
              <a:t> </a:t>
            </a:r>
            <a:r>
              <a:rPr lang="en-GB" i="1" smtClean="0"/>
              <a:t>Tadaaah!</a:t>
            </a:r>
            <a:r>
              <a:rPr lang="en-GB" smtClean="0"/>
              <a:t>) You put on your best mathemagical frown of genius concentration, the announce the answer! I stand amazed! I bow to your superior intellect! (Just don't tell me the last two steps, or you'll give it all away :-)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BC6925-5F25-45A9-8594-ABAC053CBAA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7584-58C8-41CA-B332-D2C4972080AB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FC5E-8D7B-48A4-B299-8E450B9512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EE3C-3D91-47F5-B5F0-7FDB7F2D4A41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08D2-4768-4AD4-A323-893000F390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0951-522B-4ED5-8F66-8727BD645B79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4B04-AAF0-4AB1-B737-95492FDBB5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B9DB-C3A0-4787-BABF-F91AC237263A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F5A5-229E-4FD1-8B82-ACA1A82EB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3483-DA5B-4176-882A-2C91381268C3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0120F-A390-4935-A3EA-C8BFA9A90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0F49-7DFE-4DD6-91F2-300EA94FFAA6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BCBC-791E-46F1-9999-815F442B9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C456-6F86-4685-A5DF-403AEEAD09EC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70ECA-6FF7-48AA-A3C1-4F9E58866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D16A-D242-42E2-B871-4012B1FF1F82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94D0-E664-423A-90F6-404FB6398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0444-3B4D-4B1F-AF69-99C89CB8BDF4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FFE2-BE15-438F-9EDE-BC0DEFF2C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902E-3577-4DF5-8B1D-78B56E8463A9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AFD3-A18A-45A1-A54A-096F83C573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EE15-F306-4A07-B5CF-EF165C39D1F8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0A63-47B2-4A83-8DFB-83E925FFE2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80F606-16CB-4AA7-B79E-41925452B213}" type="datetimeFigureOut">
              <a:rPr lang="en-GB"/>
              <a:pPr>
                <a:defRPr/>
              </a:pPr>
              <a:t>26/07/2012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E924B5-3B03-4875-8CAE-6E3EC8759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5786438" y="0"/>
            <a:ext cx="3357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u="sng">
                <a:latin typeface="Calibri" pitchFamily="34" charset="0"/>
              </a:rPr>
              <a:t>20</a:t>
            </a:r>
            <a:r>
              <a:rPr lang="en-GB" sz="2400" u="sng" baseline="30000">
                <a:latin typeface="Calibri" pitchFamily="34" charset="0"/>
              </a:rPr>
              <a:t>th</a:t>
            </a:r>
            <a:r>
              <a:rPr lang="en-GB" sz="2400" u="sng">
                <a:latin typeface="Calibri" pitchFamily="34" charset="0"/>
              </a:rPr>
              <a:t> May 2011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0" y="549275"/>
            <a:ext cx="89646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u="sng">
                <a:latin typeface="Calibri" pitchFamily="34" charset="0"/>
              </a:rPr>
              <a:t>Objective</a:t>
            </a:r>
            <a:r>
              <a:rPr lang="en-GB" sz="3200">
                <a:latin typeface="Calibri" pitchFamily="34" charset="0"/>
              </a:rPr>
              <a:t>: to be able to use a calculator</a:t>
            </a:r>
          </a:p>
          <a:p>
            <a:endParaRPr lang="en-GB" sz="3200" u="sng">
              <a:latin typeface="Calibri" pitchFamily="34" charset="0"/>
            </a:endParaRPr>
          </a:p>
          <a:p>
            <a:endParaRPr lang="en-GB" sz="3200" u="sng">
              <a:latin typeface="Calibri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95288" y="1844675"/>
            <a:ext cx="82089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u="sng">
                <a:solidFill>
                  <a:srgbClr val="FF0000"/>
                </a:solidFill>
                <a:latin typeface="Calibri" pitchFamily="34" charset="0"/>
              </a:rPr>
              <a:t>Starter 1 -</a:t>
            </a:r>
            <a:r>
              <a:rPr lang="en-GB" sz="2800">
                <a:solidFill>
                  <a:srgbClr val="FF0000"/>
                </a:solidFill>
                <a:latin typeface="Calibri" pitchFamily="34" charset="0"/>
              </a:rPr>
              <a:t>Answer the following with your calculator</a:t>
            </a:r>
          </a:p>
          <a:p>
            <a:r>
              <a:rPr lang="en-GB" sz="2800" b="1" u="sng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endParaRPr lang="en-GB" sz="2800">
              <a:latin typeface="Calibri" pitchFamily="34" charset="0"/>
            </a:endParaRPr>
          </a:p>
          <a:p>
            <a:endParaRPr lang="en-GB" sz="2800">
              <a:latin typeface="Calibri" pitchFamily="34" charset="0"/>
            </a:endParaRP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912018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71913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Task 4 – Number between 1-20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Enter the secret number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3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the secret number,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5.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3, then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3 again.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the secret number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the number of their </a:t>
            </a:r>
            <a:r>
              <a:rPr lang="en-GB" dirty="0" err="1" smtClean="0"/>
              <a:t>favorite</a:t>
            </a:r>
            <a:r>
              <a:rPr lang="en-GB" dirty="0" smtClean="0"/>
              <a:t> month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Then multiply by 3 again,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Then again a third time.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the secret number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their </a:t>
            </a:r>
            <a:r>
              <a:rPr lang="en-GB" dirty="0" err="1" smtClean="0"/>
              <a:t>favorite</a:t>
            </a:r>
            <a:r>
              <a:rPr lang="en-GB" dirty="0" smtClean="0"/>
              <a:t> day of the month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Task 5 – how do you want to be paid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You are offered a Job for 7 weeks. Choose your salary.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>
                <a:solidFill>
                  <a:srgbClr val="FF0000"/>
                </a:solidFill>
              </a:rPr>
              <a:t>Either, </a:t>
            </a:r>
            <a:r>
              <a:rPr lang="en-GB" dirty="0" smtClean="0"/>
              <a:t>you get $100 for the first day, $200 for the second day, $300 for the third day. Each day you are paid $100 more than the day before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>
                <a:solidFill>
                  <a:srgbClr val="FF0000"/>
                </a:solidFill>
              </a:rPr>
              <a:t>Or, </a:t>
            </a:r>
            <a:r>
              <a:rPr lang="en-GB" dirty="0" smtClean="0"/>
              <a:t>you get 1</a:t>
            </a:r>
            <a:r>
              <a:rPr lang="en-GB" dirty="0" smtClean="0">
                <a:latin typeface="Courier New"/>
                <a:cs typeface="Courier New"/>
              </a:rPr>
              <a:t>¢</a:t>
            </a:r>
            <a:r>
              <a:rPr lang="en-GB" dirty="0" smtClean="0"/>
              <a:t> for the first day, 2</a:t>
            </a:r>
            <a:r>
              <a:rPr lang="en-GB" dirty="0" smtClean="0">
                <a:latin typeface="Courier New"/>
                <a:cs typeface="Courier New"/>
              </a:rPr>
              <a:t>¢</a:t>
            </a:r>
            <a:r>
              <a:rPr lang="en-GB" dirty="0" smtClean="0"/>
              <a:t> for the second day, 4</a:t>
            </a:r>
            <a:r>
              <a:rPr lang="en-GB" dirty="0" smtClean="0">
                <a:latin typeface="Courier New"/>
                <a:cs typeface="Courier New"/>
              </a:rPr>
              <a:t>¢ </a:t>
            </a:r>
            <a:r>
              <a:rPr lang="en-GB" dirty="0" smtClean="0"/>
              <a:t>for the third day. Each day you are paid double what you were paid the day before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GB" sz="6000" smtClean="0"/>
              <a:t>295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z="6000" smtClean="0"/>
              <a:t>90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z="6000" smtClean="0"/>
              <a:t>630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z="6000" smtClean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Starter 2</a:t>
            </a:r>
            <a:endParaRPr lang="en-GB" dirty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1700"/>
            <a:ext cx="9144000" cy="598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numCol="2"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Liz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Bill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Gill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les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eels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bless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legs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bible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Igloo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Hill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Shell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Hello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Bell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Leo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Gobble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Geese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Bee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Zoo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Big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boss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Task 1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Pick a number between 1-9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Multiply your number by 9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Multiply your number by 12345679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What do you get?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Task 2 – I know your birthday....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4500" b="1" u="sng" dirty="0" smtClean="0">
                <a:solidFill>
                  <a:srgbClr val="FF0000"/>
                </a:solidFill>
              </a:rPr>
              <a:t>Using your calculator</a:t>
            </a:r>
            <a:endParaRPr lang="en-GB" b="1" u="sng" dirty="0" smtClean="0">
              <a:solidFill>
                <a:srgbClr val="FF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Enter the number 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the month of your birth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13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the day of your birth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Multiply by 11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the month of your birth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Subtract the day of your birth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Divide by 10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Add 11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Divide by 100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940425" y="4581525"/>
            <a:ext cx="2879725" cy="1076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Now tell me your number?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Task 3 – Lucky 7, Unlucky 13 </a:t>
            </a:r>
            <a:endParaRPr lang="en-GB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Chose a 3 digit number. (123)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Enter it twice in your calculator (123123)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Divide by 11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Divide by 13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Divide by your original number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GB" smtClean="0"/>
              <a:t>What do you get?</a:t>
            </a:r>
          </a:p>
          <a:p>
            <a:pPr marL="514350" indent="-514350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Watch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>
                <a:latin typeface="Comic Sans MS" pitchFamily="66" charset="0"/>
              </a:rPr>
              <a:t>Enter your original three-digit number twice on your calculator.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>
                <a:latin typeface="Comic Sans MS" pitchFamily="66" charset="0"/>
              </a:rPr>
              <a:t>Divide that number by 11.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>
                <a:latin typeface="Comic Sans MS" pitchFamily="66" charset="0"/>
              </a:rPr>
              <a:t>Now divide your result by 7.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>
                <a:latin typeface="Comic Sans MS" pitchFamily="66" charset="0"/>
              </a:rPr>
              <a:t>Divide your answer by your original three digit number. What do you get?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Why does this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Entering a three-digit number twice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For example: 123123 is the same as multiplying it by 1001.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123 x 1001 = 123,123.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Because 1001 = 7 x 11 x 13, the six-digit number will be divisible by 7, 11, 13, and your original three-digit number</a:t>
            </a:r>
            <a:r>
              <a:rPr lang="en-GB" sz="3600" b="1" dirty="0" smtClean="0">
                <a:latin typeface="Comic Sans MS" pitchFamily="66" charset="0"/>
              </a:rPr>
              <a:t>.</a:t>
            </a:r>
            <a:endParaRPr lang="en-US" sz="36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469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Comic Sans MS</vt:lpstr>
      <vt:lpstr>Courier New</vt:lpstr>
      <vt:lpstr>Office Theme</vt:lpstr>
      <vt:lpstr>Slide 1</vt:lpstr>
      <vt:lpstr>Answers</vt:lpstr>
      <vt:lpstr>Starter 2</vt:lpstr>
      <vt:lpstr>Answers</vt:lpstr>
      <vt:lpstr>Task 1</vt:lpstr>
      <vt:lpstr>Task 2 – I know your birthday....</vt:lpstr>
      <vt:lpstr>Task 3 – Lucky 7, Unlucky 13 </vt:lpstr>
      <vt:lpstr>Watch this</vt:lpstr>
      <vt:lpstr>Why does this work?</vt:lpstr>
      <vt:lpstr>Task 4 – Number between 1-20</vt:lpstr>
      <vt:lpstr>Task 5 – how do you want to be paid</vt:lpstr>
    </vt:vector>
  </TitlesOfParts>
  <Company>OSB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WhiddonJ</dc:creator>
  <cp:lastModifiedBy>Delwar</cp:lastModifiedBy>
  <cp:revision>11</cp:revision>
  <dcterms:created xsi:type="dcterms:W3CDTF">2011-05-10T07:28:51Z</dcterms:created>
  <dcterms:modified xsi:type="dcterms:W3CDTF">2012-07-26T01:42:04Z</dcterms:modified>
</cp:coreProperties>
</file>